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x="6858000" cy="9144000"/>
  <p:embeddedFontLst>
    <p:embeddedFont>
      <p:font typeface="Anton"/>
      <p:regular r:id="rId16"/>
    </p:embeddedFont>
    <p:embeddedFont>
      <p:font typeface="League Spartan"/>
      <p:bold r:id="rId17"/>
    </p:embeddedFont>
    <p:embeddedFont>
      <p:font typeface="Poppins"/>
      <p:bold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E9BD5C8-98D1-4A33-9DFB-72293498F4A7}">
  <a:tblStyle styleId="{DE9BD5C8-98D1-4A33-9DFB-72293498F4A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LeagueSpartan-bold.fntdata"/><Relationship Id="rId16" Type="http://schemas.openxmlformats.org/officeDocument/2006/relationships/font" Target="fonts/Anton-regular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Poppins-bold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Poppins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6b1821272e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g26b1821272e_0_1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6b1821272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g26b1821272e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6b1821272e_0_5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g26b1821272e_0_5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6b1821272e_0_6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26b1821272e_0_67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c0b57b2aab_2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g2c0b57b2aab_2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6b1821272e_0_4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g26b1821272e_0_4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6b1821272e_0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g26b1821272e_0_3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6b1821272e_0_7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g26b1821272e_0_78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6b1821272e_0_9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g26b1821272e_0_98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jpg"/><Relationship Id="rId4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jpg"/><Relationship Id="rId4" Type="http://schemas.openxmlformats.org/officeDocument/2006/relationships/image" Target="../media/image6.jpg"/><Relationship Id="rId5" Type="http://schemas.openxmlformats.org/officeDocument/2006/relationships/image" Target="../media/image2.png"/><Relationship Id="rId6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12.png"/><Relationship Id="rId7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7.png"/><Relationship Id="rId7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jpg"/><Relationship Id="rId4" Type="http://schemas.openxmlformats.org/officeDocument/2006/relationships/image" Target="../media/image10.png"/><Relationship Id="rId9" Type="http://schemas.openxmlformats.org/officeDocument/2006/relationships/image" Target="../media/image19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14.png"/><Relationship Id="rId8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Relationship Id="rId4" Type="http://schemas.openxmlformats.org/officeDocument/2006/relationships/image" Target="../media/image11.jpg"/><Relationship Id="rId5" Type="http://schemas.openxmlformats.org/officeDocument/2006/relationships/image" Target="../media/image2.png"/><Relationship Id="rId6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15.jpg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-174537" y="-30375"/>
            <a:ext cx="9144000" cy="51435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5000"/>
            </a:blip>
            <a:stretch>
              <a:fillRect b="-9259" l="0" r="0" t="-9259"/>
            </a:stretch>
          </a:blipFill>
          <a:ln>
            <a:noFill/>
          </a:ln>
        </p:spPr>
      </p:sp>
      <p:grpSp>
        <p:nvGrpSpPr>
          <p:cNvPr id="55" name="Google Shape;55;p13"/>
          <p:cNvGrpSpPr/>
          <p:nvPr/>
        </p:nvGrpSpPr>
        <p:grpSpPr>
          <a:xfrm rot="-1801179">
            <a:off x="3348316" y="1050738"/>
            <a:ext cx="954264" cy="5603158"/>
            <a:chOff x="0" y="0"/>
            <a:chExt cx="502648" cy="2951325"/>
          </a:xfrm>
        </p:grpSpPr>
        <p:sp>
          <p:nvSpPr>
            <p:cNvPr id="56" name="Google Shape;56;p13"/>
            <p:cNvSpPr/>
            <p:nvPr/>
          </p:nvSpPr>
          <p:spPr>
            <a:xfrm>
              <a:off x="0" y="0"/>
              <a:ext cx="422348" cy="2515808"/>
            </a:xfrm>
            <a:custGeom>
              <a:rect b="b" l="l" r="r" t="t"/>
              <a:pathLst>
                <a:path extrusionOk="0" h="2515808" w="422348">
                  <a:moveTo>
                    <a:pt x="0" y="0"/>
                  </a:moveTo>
                  <a:lnTo>
                    <a:pt x="422348" y="0"/>
                  </a:lnTo>
                  <a:lnTo>
                    <a:pt x="422348" y="2515808"/>
                  </a:lnTo>
                  <a:lnTo>
                    <a:pt x="0" y="2515808"/>
                  </a:lnTo>
                  <a:close/>
                </a:path>
              </a:pathLst>
            </a:custGeom>
            <a:solidFill>
              <a:srgbClr val="BB0B2F"/>
            </a:solidFill>
            <a:ln>
              <a:noFill/>
            </a:ln>
          </p:spPr>
        </p:sp>
        <p:sp>
          <p:nvSpPr>
            <p:cNvPr id="57" name="Google Shape;57;p13"/>
            <p:cNvSpPr txBox="1"/>
            <p:nvPr/>
          </p:nvSpPr>
          <p:spPr>
            <a:xfrm>
              <a:off x="80248" y="378225"/>
              <a:ext cx="422400" cy="257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" name="Google Shape;58;p13"/>
          <p:cNvGrpSpPr/>
          <p:nvPr/>
        </p:nvGrpSpPr>
        <p:grpSpPr>
          <a:xfrm rot="-1801179">
            <a:off x="8413262" y="-1242959"/>
            <a:ext cx="801915" cy="3017626"/>
            <a:chOff x="0" y="-57150"/>
            <a:chExt cx="422400" cy="1589460"/>
          </a:xfrm>
        </p:grpSpPr>
        <p:sp>
          <p:nvSpPr>
            <p:cNvPr id="59" name="Google Shape;59;p13"/>
            <p:cNvSpPr/>
            <p:nvPr/>
          </p:nvSpPr>
          <p:spPr>
            <a:xfrm>
              <a:off x="0" y="0"/>
              <a:ext cx="422348" cy="1532310"/>
            </a:xfrm>
            <a:custGeom>
              <a:rect b="b" l="l" r="r" t="t"/>
              <a:pathLst>
                <a:path extrusionOk="0" h="1532310" w="422348">
                  <a:moveTo>
                    <a:pt x="0" y="0"/>
                  </a:moveTo>
                  <a:lnTo>
                    <a:pt x="422348" y="0"/>
                  </a:lnTo>
                  <a:lnTo>
                    <a:pt x="422348" y="1532310"/>
                  </a:lnTo>
                  <a:lnTo>
                    <a:pt x="0" y="1532310"/>
                  </a:lnTo>
                  <a:close/>
                </a:path>
              </a:pathLst>
            </a:custGeom>
            <a:solidFill>
              <a:srgbClr val="BB0B2F"/>
            </a:solidFill>
            <a:ln>
              <a:noFill/>
            </a:ln>
          </p:spPr>
        </p:sp>
        <p:sp>
          <p:nvSpPr>
            <p:cNvPr id="60" name="Google Shape;60;p13"/>
            <p:cNvSpPr txBox="1"/>
            <p:nvPr/>
          </p:nvSpPr>
          <p:spPr>
            <a:xfrm>
              <a:off x="0" y="-57150"/>
              <a:ext cx="422400" cy="158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" name="Google Shape;61;p13"/>
          <p:cNvGrpSpPr/>
          <p:nvPr/>
        </p:nvGrpSpPr>
        <p:grpSpPr>
          <a:xfrm rot="1323194">
            <a:off x="-95273" y="-1665787"/>
            <a:ext cx="4664656" cy="7366990"/>
            <a:chOff x="0" y="-57150"/>
            <a:chExt cx="640025" cy="1010805"/>
          </a:xfrm>
        </p:grpSpPr>
        <p:sp>
          <p:nvSpPr>
            <p:cNvPr id="62" name="Google Shape;62;p13"/>
            <p:cNvSpPr/>
            <p:nvPr/>
          </p:nvSpPr>
          <p:spPr>
            <a:xfrm>
              <a:off x="0" y="0"/>
              <a:ext cx="640025" cy="953655"/>
            </a:xfrm>
            <a:custGeom>
              <a:rect b="b" l="l" r="r" t="t"/>
              <a:pathLst>
                <a:path extrusionOk="0" h="953655" w="640025">
                  <a:moveTo>
                    <a:pt x="203200" y="0"/>
                  </a:moveTo>
                  <a:lnTo>
                    <a:pt x="640025" y="0"/>
                  </a:lnTo>
                  <a:lnTo>
                    <a:pt x="436825" y="953655"/>
                  </a:lnTo>
                  <a:lnTo>
                    <a:pt x="0" y="95365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23088"/>
            </a:solidFill>
            <a:ln>
              <a:noFill/>
            </a:ln>
          </p:spPr>
        </p:sp>
        <p:sp>
          <p:nvSpPr>
            <p:cNvPr id="63" name="Google Shape;63;p13"/>
            <p:cNvSpPr txBox="1"/>
            <p:nvPr/>
          </p:nvSpPr>
          <p:spPr>
            <a:xfrm>
              <a:off x="101600" y="-57150"/>
              <a:ext cx="436800" cy="101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" name="Google Shape;64;p13"/>
          <p:cNvSpPr/>
          <p:nvPr/>
        </p:nvSpPr>
        <p:spPr>
          <a:xfrm rot="-7225311">
            <a:off x="-479830" y="3798541"/>
            <a:ext cx="8093461" cy="384439"/>
          </a:xfrm>
          <a:custGeom>
            <a:rect b="b" l="l" r="r" t="t"/>
            <a:pathLst>
              <a:path extrusionOk="0" h="770953" w="16230600">
                <a:moveTo>
                  <a:pt x="0" y="0"/>
                </a:moveTo>
                <a:lnTo>
                  <a:pt x="16230600" y="0"/>
                </a:lnTo>
                <a:lnTo>
                  <a:pt x="16230600" y="770954"/>
                </a:lnTo>
                <a:lnTo>
                  <a:pt x="0" y="7709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2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5" name="Google Shape;65;p13"/>
          <p:cNvSpPr/>
          <p:nvPr/>
        </p:nvSpPr>
        <p:spPr>
          <a:xfrm rot="-3125995">
            <a:off x="-2441736" y="853420"/>
            <a:ext cx="6150032" cy="292127"/>
          </a:xfrm>
          <a:custGeom>
            <a:rect b="b" l="l" r="r" t="t"/>
            <a:pathLst>
              <a:path extrusionOk="0" h="583575" w="12285790">
                <a:moveTo>
                  <a:pt x="0" y="0"/>
                </a:moveTo>
                <a:lnTo>
                  <a:pt x="12285790" y="0"/>
                </a:lnTo>
                <a:lnTo>
                  <a:pt x="12285790" y="583575"/>
                </a:lnTo>
                <a:lnTo>
                  <a:pt x="0" y="5835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5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66" name="Google Shape;66;p13"/>
          <p:cNvGrpSpPr/>
          <p:nvPr/>
        </p:nvGrpSpPr>
        <p:grpSpPr>
          <a:xfrm rot="2252647">
            <a:off x="-519558" y="-1216929"/>
            <a:ext cx="1543110" cy="4031445"/>
            <a:chOff x="0" y="-57150"/>
            <a:chExt cx="812800" cy="2123545"/>
          </a:xfrm>
        </p:grpSpPr>
        <p:sp>
          <p:nvSpPr>
            <p:cNvPr id="67" name="Google Shape;67;p13"/>
            <p:cNvSpPr/>
            <p:nvPr/>
          </p:nvSpPr>
          <p:spPr>
            <a:xfrm>
              <a:off x="0" y="0"/>
              <a:ext cx="812800" cy="2066395"/>
            </a:xfrm>
            <a:custGeom>
              <a:rect b="b" l="l" r="r" t="t"/>
              <a:pathLst>
                <a:path extrusionOk="0" h="2066395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066395"/>
                  </a:lnTo>
                  <a:lnTo>
                    <a:pt x="0" y="2066395"/>
                  </a:lnTo>
                  <a:close/>
                </a:path>
              </a:pathLst>
            </a:custGeom>
            <a:solidFill>
              <a:srgbClr val="BB0B2F"/>
            </a:solidFill>
            <a:ln>
              <a:noFill/>
            </a:ln>
          </p:spPr>
        </p:sp>
        <p:sp>
          <p:nvSpPr>
            <p:cNvPr id="68" name="Google Shape;68;p13"/>
            <p:cNvSpPr txBox="1"/>
            <p:nvPr/>
          </p:nvSpPr>
          <p:spPr>
            <a:xfrm>
              <a:off x="0" y="-57150"/>
              <a:ext cx="812700" cy="212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9" name="Google Shape;69;p13"/>
          <p:cNvSpPr/>
          <p:nvPr/>
        </p:nvSpPr>
        <p:spPr>
          <a:xfrm>
            <a:off x="8154494" y="777037"/>
            <a:ext cx="444910" cy="444909"/>
          </a:xfrm>
          <a:custGeom>
            <a:rect b="b" l="l" r="r" t="t"/>
            <a:pathLst>
              <a:path extrusionOk="0" h="889819" w="889819">
                <a:moveTo>
                  <a:pt x="0" y="0"/>
                </a:moveTo>
                <a:lnTo>
                  <a:pt x="889819" y="0"/>
                </a:lnTo>
                <a:lnTo>
                  <a:pt x="889819" y="889820"/>
                </a:lnTo>
                <a:lnTo>
                  <a:pt x="0" y="8898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0" name="Google Shape;70;p13"/>
          <p:cNvSpPr txBox="1"/>
          <p:nvPr/>
        </p:nvSpPr>
        <p:spPr>
          <a:xfrm>
            <a:off x="3559150" y="1566663"/>
            <a:ext cx="54795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latin typeface="Anton"/>
                <a:ea typeface="Anton"/>
                <a:cs typeface="Anton"/>
                <a:sym typeface="Anton"/>
              </a:rPr>
              <a:t>Increasing Instructional </a:t>
            </a:r>
            <a:endParaRPr b="1" sz="3300">
              <a:latin typeface="Anton"/>
              <a:ea typeface="Anton"/>
              <a:cs typeface="Anton"/>
              <a:sym typeface="Anton"/>
            </a:endParaRPr>
          </a:p>
          <a:p>
            <a:pPr indent="0" lvl="0" marL="0" marR="0" rtl="0" algn="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300">
                <a:latin typeface="Anton"/>
                <a:ea typeface="Anton"/>
                <a:cs typeface="Anton"/>
                <a:sym typeface="Anton"/>
              </a:rPr>
              <a:t>Time Committee</a:t>
            </a:r>
            <a:r>
              <a:rPr b="1" lang="en" sz="3300"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endParaRPr sz="700"/>
          </a:p>
        </p:txBody>
      </p:sp>
      <p:sp>
        <p:nvSpPr>
          <p:cNvPr id="71" name="Google Shape;71;p13"/>
          <p:cNvSpPr txBox="1"/>
          <p:nvPr/>
        </p:nvSpPr>
        <p:spPr>
          <a:xfrm>
            <a:off x="6599486" y="4813281"/>
            <a:ext cx="2370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Anton"/>
                <a:ea typeface="Anton"/>
                <a:cs typeface="Anton"/>
                <a:sym typeface="Anton"/>
              </a:rPr>
              <a:t>March, 2024</a:t>
            </a:r>
            <a:endParaRPr sz="700">
              <a:latin typeface="Anton"/>
              <a:ea typeface="Anton"/>
              <a:cs typeface="Anton"/>
              <a:sym typeface="Anton"/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6599477" y="836004"/>
            <a:ext cx="148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CENTRAL LINN</a:t>
            </a:r>
            <a:endParaRPr sz="700"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SCHOOL DISTRICT</a:t>
            </a:r>
            <a:endParaRPr sz="700"/>
          </a:p>
        </p:txBody>
      </p:sp>
      <p:sp>
        <p:nvSpPr>
          <p:cNvPr id="73" name="Google Shape;73;p13"/>
          <p:cNvSpPr txBox="1"/>
          <p:nvPr/>
        </p:nvSpPr>
        <p:spPr>
          <a:xfrm>
            <a:off x="5580225" y="2936013"/>
            <a:ext cx="3527100" cy="17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Times New Roman"/>
                <a:ea typeface="Times New Roman"/>
                <a:cs typeface="Times New Roman"/>
                <a:sym typeface="Times New Roman"/>
              </a:rPr>
              <a:t>Student Representatives:</a:t>
            </a:r>
            <a:endParaRPr b="1"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Times New Roman"/>
                <a:ea typeface="Times New Roman"/>
                <a:cs typeface="Times New Roman"/>
                <a:sym typeface="Times New Roman"/>
              </a:rPr>
              <a:t>Emmie Helget</a:t>
            </a:r>
            <a:endParaRPr b="1"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Times New Roman"/>
                <a:ea typeface="Times New Roman"/>
                <a:cs typeface="Times New Roman"/>
                <a:sym typeface="Times New Roman"/>
              </a:rPr>
              <a:t>Lulu Howard</a:t>
            </a:r>
            <a:endParaRPr b="1"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Times New Roman"/>
                <a:ea typeface="Times New Roman"/>
                <a:cs typeface="Times New Roman"/>
                <a:sym typeface="Times New Roman"/>
              </a:rPr>
              <a:t>Maddy Howard</a:t>
            </a:r>
            <a:endParaRPr b="1"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Poppins"/>
                <a:ea typeface="Poppins"/>
                <a:cs typeface="Poppins"/>
                <a:sym typeface="Poppins"/>
              </a:rPr>
              <a:t> </a:t>
            </a:r>
            <a:endParaRPr sz="700"/>
          </a:p>
        </p:txBody>
      </p:sp>
      <p:pic>
        <p:nvPicPr>
          <p:cNvPr id="74" name="Google Shape;74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531500" y="619125"/>
            <a:ext cx="5003164" cy="41941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5" name="Google Shape;75;p13"/>
          <p:cNvGrpSpPr/>
          <p:nvPr/>
        </p:nvGrpSpPr>
        <p:grpSpPr>
          <a:xfrm rot="2252647">
            <a:off x="-1108120" y="-905204"/>
            <a:ext cx="1543110" cy="4031445"/>
            <a:chOff x="0" y="-57150"/>
            <a:chExt cx="812800" cy="2123545"/>
          </a:xfrm>
        </p:grpSpPr>
        <p:sp>
          <p:nvSpPr>
            <p:cNvPr id="76" name="Google Shape;76;p13"/>
            <p:cNvSpPr/>
            <p:nvPr/>
          </p:nvSpPr>
          <p:spPr>
            <a:xfrm>
              <a:off x="0" y="0"/>
              <a:ext cx="812800" cy="2066395"/>
            </a:xfrm>
            <a:custGeom>
              <a:rect b="b" l="l" r="r" t="t"/>
              <a:pathLst>
                <a:path extrusionOk="0" h="2066395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066395"/>
                  </a:lnTo>
                  <a:lnTo>
                    <a:pt x="0" y="2066395"/>
                  </a:lnTo>
                  <a:close/>
                </a:path>
              </a:pathLst>
            </a:custGeom>
            <a:solidFill>
              <a:srgbClr val="BB0B2F"/>
            </a:solidFill>
            <a:ln>
              <a:noFill/>
            </a:ln>
          </p:spPr>
        </p:sp>
        <p:sp>
          <p:nvSpPr>
            <p:cNvPr id="77" name="Google Shape;77;p13"/>
            <p:cNvSpPr txBox="1"/>
            <p:nvPr/>
          </p:nvSpPr>
          <p:spPr>
            <a:xfrm>
              <a:off x="0" y="-57150"/>
              <a:ext cx="812700" cy="212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" name="Google Shape;78;p13"/>
          <p:cNvGrpSpPr/>
          <p:nvPr/>
        </p:nvGrpSpPr>
        <p:grpSpPr>
          <a:xfrm rot="-1801179">
            <a:off x="-913198" y="2560044"/>
            <a:ext cx="1030392" cy="4053536"/>
            <a:chOff x="0" y="-57148"/>
            <a:chExt cx="542748" cy="2135100"/>
          </a:xfrm>
        </p:grpSpPr>
        <p:sp>
          <p:nvSpPr>
            <p:cNvPr id="79" name="Google Shape;79;p13"/>
            <p:cNvSpPr/>
            <p:nvPr/>
          </p:nvSpPr>
          <p:spPr>
            <a:xfrm>
              <a:off x="0" y="0"/>
              <a:ext cx="542748" cy="2077860"/>
            </a:xfrm>
            <a:custGeom>
              <a:rect b="b" l="l" r="r" t="t"/>
              <a:pathLst>
                <a:path extrusionOk="0" h="2077860" w="542748">
                  <a:moveTo>
                    <a:pt x="0" y="0"/>
                  </a:moveTo>
                  <a:lnTo>
                    <a:pt x="542748" y="0"/>
                  </a:lnTo>
                  <a:lnTo>
                    <a:pt x="542748" y="2077860"/>
                  </a:lnTo>
                  <a:lnTo>
                    <a:pt x="0" y="2077860"/>
                  </a:lnTo>
                  <a:close/>
                </a:path>
              </a:pathLst>
            </a:custGeom>
            <a:solidFill>
              <a:srgbClr val="023088"/>
            </a:solidFill>
            <a:ln>
              <a:noFill/>
            </a:ln>
          </p:spPr>
        </p:sp>
        <p:sp>
          <p:nvSpPr>
            <p:cNvPr id="80" name="Google Shape;80;p13"/>
            <p:cNvSpPr txBox="1"/>
            <p:nvPr/>
          </p:nvSpPr>
          <p:spPr>
            <a:xfrm>
              <a:off x="1" y="-57148"/>
              <a:ext cx="409500" cy="213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" name="Google Shape;81;p13"/>
          <p:cNvGrpSpPr/>
          <p:nvPr/>
        </p:nvGrpSpPr>
        <p:grpSpPr>
          <a:xfrm rot="-1801179">
            <a:off x="3796655" y="-996064"/>
            <a:ext cx="1344435" cy="7096621"/>
            <a:chOff x="-285825" y="-799899"/>
            <a:chExt cx="708167" cy="3509552"/>
          </a:xfrm>
        </p:grpSpPr>
        <p:sp>
          <p:nvSpPr>
            <p:cNvPr id="82" name="Google Shape;82;p13"/>
            <p:cNvSpPr/>
            <p:nvPr/>
          </p:nvSpPr>
          <p:spPr>
            <a:xfrm>
              <a:off x="-7" y="-799899"/>
              <a:ext cx="422348" cy="3509552"/>
            </a:xfrm>
            <a:custGeom>
              <a:rect b="b" l="l" r="r" t="t"/>
              <a:pathLst>
                <a:path extrusionOk="0" h="2515808" w="422348">
                  <a:moveTo>
                    <a:pt x="0" y="0"/>
                  </a:moveTo>
                  <a:lnTo>
                    <a:pt x="422348" y="0"/>
                  </a:lnTo>
                  <a:lnTo>
                    <a:pt x="422348" y="2515808"/>
                  </a:lnTo>
                  <a:lnTo>
                    <a:pt x="0" y="2515808"/>
                  </a:lnTo>
                  <a:close/>
                </a:path>
              </a:pathLst>
            </a:custGeom>
            <a:solidFill>
              <a:srgbClr val="BB0B2F"/>
            </a:solidFill>
            <a:ln>
              <a:noFill/>
            </a:ln>
          </p:spPr>
        </p:sp>
        <p:sp>
          <p:nvSpPr>
            <p:cNvPr id="83" name="Google Shape;83;p13"/>
            <p:cNvSpPr txBox="1"/>
            <p:nvPr/>
          </p:nvSpPr>
          <p:spPr>
            <a:xfrm>
              <a:off x="-285825" y="-518883"/>
              <a:ext cx="422400" cy="257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4" name="Google Shape;84;p13"/>
          <p:cNvSpPr/>
          <p:nvPr/>
        </p:nvSpPr>
        <p:spPr>
          <a:xfrm rot="-7225311">
            <a:off x="643145" y="2581516"/>
            <a:ext cx="8093461" cy="384439"/>
          </a:xfrm>
          <a:custGeom>
            <a:rect b="b" l="l" r="r" t="t"/>
            <a:pathLst>
              <a:path extrusionOk="0" h="770953" w="16230600">
                <a:moveTo>
                  <a:pt x="0" y="0"/>
                </a:moveTo>
                <a:lnTo>
                  <a:pt x="16230600" y="0"/>
                </a:lnTo>
                <a:lnTo>
                  <a:pt x="16230600" y="770954"/>
                </a:lnTo>
                <a:lnTo>
                  <a:pt x="0" y="7709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52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" name="Google Shape;85;p13"/>
          <p:cNvSpPr/>
          <p:nvPr/>
        </p:nvSpPr>
        <p:spPr>
          <a:xfrm rot="-3125995">
            <a:off x="-3624136" y="205020"/>
            <a:ext cx="6150032" cy="292127"/>
          </a:xfrm>
          <a:custGeom>
            <a:rect b="b" l="l" r="r" t="t"/>
            <a:pathLst>
              <a:path extrusionOk="0" h="583575" w="12285790">
                <a:moveTo>
                  <a:pt x="0" y="0"/>
                </a:moveTo>
                <a:lnTo>
                  <a:pt x="12285790" y="0"/>
                </a:lnTo>
                <a:lnTo>
                  <a:pt x="12285790" y="583575"/>
                </a:lnTo>
                <a:lnTo>
                  <a:pt x="0" y="5835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5000"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/>
          <p:nvPr/>
        </p:nvSpPr>
        <p:spPr>
          <a:xfrm>
            <a:off x="0" y="0"/>
            <a:ext cx="9144000" cy="51435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7000"/>
            </a:blip>
            <a:stretch>
              <a:fillRect b="-9259" l="0" r="0" t="-9259"/>
            </a:stretch>
          </a:blipFill>
          <a:ln>
            <a:noFill/>
          </a:ln>
        </p:spPr>
      </p:sp>
      <p:pic>
        <p:nvPicPr>
          <p:cNvPr id="91" name="Google Shape;91;p14"/>
          <p:cNvPicPr preferRelativeResize="0"/>
          <p:nvPr/>
        </p:nvPicPr>
        <p:blipFill rotWithShape="1">
          <a:blip r:embed="rId4">
            <a:alphaModFix amt="56000"/>
          </a:blip>
          <a:srcRect b="0" l="28661" r="28661" t="0"/>
          <a:stretch/>
        </p:blipFill>
        <p:spPr>
          <a:xfrm>
            <a:off x="5917608" y="-187769"/>
            <a:ext cx="3466936" cy="54159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2" name="Google Shape;92;p14"/>
          <p:cNvGrpSpPr/>
          <p:nvPr/>
        </p:nvGrpSpPr>
        <p:grpSpPr>
          <a:xfrm rot="10800000">
            <a:off x="4572005" y="3195473"/>
            <a:ext cx="2721498" cy="2402573"/>
            <a:chOff x="0" y="-6350"/>
            <a:chExt cx="812800" cy="717550"/>
          </a:xfrm>
        </p:grpSpPr>
        <p:sp>
          <p:nvSpPr>
            <p:cNvPr id="93" name="Google Shape;93;p14"/>
            <p:cNvSpPr/>
            <p:nvPr/>
          </p:nvSpPr>
          <p:spPr>
            <a:xfrm>
              <a:off x="0" y="0"/>
              <a:ext cx="812800" cy="711200"/>
            </a:xfrm>
            <a:custGeom>
              <a:rect b="b" l="l" r="r" t="t"/>
              <a:pathLst>
                <a:path extrusionOk="0" h="711200" w="8128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023088"/>
            </a:solidFill>
            <a:ln>
              <a:noFill/>
            </a:ln>
          </p:spPr>
        </p:sp>
        <p:sp>
          <p:nvSpPr>
            <p:cNvPr id="94" name="Google Shape;94;p14"/>
            <p:cNvSpPr txBox="1"/>
            <p:nvPr/>
          </p:nvSpPr>
          <p:spPr>
            <a:xfrm>
              <a:off x="127000" y="-6350"/>
              <a:ext cx="558900" cy="38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5" name="Google Shape;95;p14"/>
          <p:cNvSpPr/>
          <p:nvPr/>
        </p:nvSpPr>
        <p:spPr>
          <a:xfrm rot="3606808">
            <a:off x="4111970" y="4085597"/>
            <a:ext cx="3620694" cy="171240"/>
          </a:xfrm>
          <a:custGeom>
            <a:rect b="b" l="l" r="r" t="t"/>
            <a:pathLst>
              <a:path extrusionOk="0" h="342785" w="7216534">
                <a:moveTo>
                  <a:pt x="0" y="0"/>
                </a:moveTo>
                <a:lnTo>
                  <a:pt x="7216534" y="0"/>
                </a:lnTo>
                <a:lnTo>
                  <a:pt x="7216534" y="342786"/>
                </a:lnTo>
                <a:lnTo>
                  <a:pt x="0" y="3427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55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6" name="Google Shape;96;p14"/>
          <p:cNvSpPr/>
          <p:nvPr/>
        </p:nvSpPr>
        <p:spPr>
          <a:xfrm rot="-4353637">
            <a:off x="4749872" y="1015750"/>
            <a:ext cx="3611919" cy="171566"/>
          </a:xfrm>
          <a:custGeom>
            <a:rect b="b" l="l" r="r" t="t"/>
            <a:pathLst>
              <a:path extrusionOk="0" h="342785" w="7216534">
                <a:moveTo>
                  <a:pt x="0" y="0"/>
                </a:moveTo>
                <a:lnTo>
                  <a:pt x="7216534" y="0"/>
                </a:lnTo>
                <a:lnTo>
                  <a:pt x="7216534" y="342785"/>
                </a:lnTo>
                <a:lnTo>
                  <a:pt x="0" y="3427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55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97" name="Google Shape;97;p14"/>
          <p:cNvGrpSpPr/>
          <p:nvPr/>
        </p:nvGrpSpPr>
        <p:grpSpPr>
          <a:xfrm rot="-1772227">
            <a:off x="5922213" y="2127530"/>
            <a:ext cx="844610" cy="3839893"/>
            <a:chOff x="0" y="-57150"/>
            <a:chExt cx="444900" cy="2022672"/>
          </a:xfrm>
        </p:grpSpPr>
        <p:sp>
          <p:nvSpPr>
            <p:cNvPr id="98" name="Google Shape;98;p14"/>
            <p:cNvSpPr/>
            <p:nvPr/>
          </p:nvSpPr>
          <p:spPr>
            <a:xfrm>
              <a:off x="0" y="0"/>
              <a:ext cx="444781" cy="1965522"/>
            </a:xfrm>
            <a:custGeom>
              <a:rect b="b" l="l" r="r" t="t"/>
              <a:pathLst>
                <a:path extrusionOk="0" h="1965522" w="444781">
                  <a:moveTo>
                    <a:pt x="0" y="0"/>
                  </a:moveTo>
                  <a:lnTo>
                    <a:pt x="444781" y="0"/>
                  </a:lnTo>
                  <a:lnTo>
                    <a:pt x="444781" y="1965522"/>
                  </a:lnTo>
                  <a:lnTo>
                    <a:pt x="0" y="1965522"/>
                  </a:lnTo>
                  <a:close/>
                </a:path>
              </a:pathLst>
            </a:custGeom>
            <a:solidFill>
              <a:srgbClr val="BB0B2F"/>
            </a:solidFill>
            <a:ln>
              <a:noFill/>
            </a:ln>
          </p:spPr>
        </p:sp>
        <p:sp>
          <p:nvSpPr>
            <p:cNvPr id="99" name="Google Shape;99;p14"/>
            <p:cNvSpPr txBox="1"/>
            <p:nvPr/>
          </p:nvSpPr>
          <p:spPr>
            <a:xfrm>
              <a:off x="0" y="-57150"/>
              <a:ext cx="444900" cy="20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" name="Google Shape;100;p14"/>
          <p:cNvGrpSpPr/>
          <p:nvPr/>
        </p:nvGrpSpPr>
        <p:grpSpPr>
          <a:xfrm rot="997965">
            <a:off x="5561329" y="-587892"/>
            <a:ext cx="948267" cy="3473106"/>
            <a:chOff x="0" y="-57150"/>
            <a:chExt cx="499500" cy="1829488"/>
          </a:xfrm>
        </p:grpSpPr>
        <p:sp>
          <p:nvSpPr>
            <p:cNvPr id="101" name="Google Shape;101;p14"/>
            <p:cNvSpPr/>
            <p:nvPr/>
          </p:nvSpPr>
          <p:spPr>
            <a:xfrm>
              <a:off x="0" y="0"/>
              <a:ext cx="499397" cy="1772338"/>
            </a:xfrm>
            <a:custGeom>
              <a:rect b="b" l="l" r="r" t="t"/>
              <a:pathLst>
                <a:path extrusionOk="0" h="1772338" w="499397">
                  <a:moveTo>
                    <a:pt x="0" y="0"/>
                  </a:moveTo>
                  <a:lnTo>
                    <a:pt x="499397" y="0"/>
                  </a:lnTo>
                  <a:lnTo>
                    <a:pt x="499397" y="1772338"/>
                  </a:lnTo>
                  <a:lnTo>
                    <a:pt x="0" y="1772338"/>
                  </a:lnTo>
                  <a:close/>
                </a:path>
              </a:pathLst>
            </a:custGeom>
            <a:solidFill>
              <a:srgbClr val="BB0B2F"/>
            </a:solidFill>
            <a:ln>
              <a:noFill/>
            </a:ln>
          </p:spPr>
        </p:sp>
        <p:sp>
          <p:nvSpPr>
            <p:cNvPr id="102" name="Google Shape;102;p14"/>
            <p:cNvSpPr txBox="1"/>
            <p:nvPr/>
          </p:nvSpPr>
          <p:spPr>
            <a:xfrm>
              <a:off x="0" y="-57150"/>
              <a:ext cx="499500" cy="182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" name="Google Shape;103;p14"/>
          <p:cNvGrpSpPr/>
          <p:nvPr/>
        </p:nvGrpSpPr>
        <p:grpSpPr>
          <a:xfrm>
            <a:off x="-1028700" y="218862"/>
            <a:ext cx="5600955" cy="883942"/>
            <a:chOff x="0" y="-57150"/>
            <a:chExt cx="2950200" cy="465600"/>
          </a:xfrm>
        </p:grpSpPr>
        <p:sp>
          <p:nvSpPr>
            <p:cNvPr id="104" name="Google Shape;104;p14"/>
            <p:cNvSpPr/>
            <p:nvPr/>
          </p:nvSpPr>
          <p:spPr>
            <a:xfrm>
              <a:off x="0" y="0"/>
              <a:ext cx="2950163" cy="408301"/>
            </a:xfrm>
            <a:custGeom>
              <a:rect b="b" l="l" r="r" t="t"/>
              <a:pathLst>
                <a:path extrusionOk="0" h="408301" w="2950163">
                  <a:moveTo>
                    <a:pt x="63586" y="0"/>
                  </a:moveTo>
                  <a:lnTo>
                    <a:pt x="2886577" y="0"/>
                  </a:lnTo>
                  <a:cubicBezTo>
                    <a:pt x="2903441" y="0"/>
                    <a:pt x="2919614" y="6699"/>
                    <a:pt x="2931539" y="18624"/>
                  </a:cubicBezTo>
                  <a:cubicBezTo>
                    <a:pt x="2943464" y="30549"/>
                    <a:pt x="2950163" y="46722"/>
                    <a:pt x="2950163" y="63586"/>
                  </a:cubicBezTo>
                  <a:lnTo>
                    <a:pt x="2950163" y="344715"/>
                  </a:lnTo>
                  <a:cubicBezTo>
                    <a:pt x="2950163" y="361579"/>
                    <a:pt x="2943464" y="377753"/>
                    <a:pt x="2931539" y="389677"/>
                  </a:cubicBezTo>
                  <a:cubicBezTo>
                    <a:pt x="2919614" y="401602"/>
                    <a:pt x="2903441" y="408301"/>
                    <a:pt x="2886577" y="408301"/>
                  </a:cubicBezTo>
                  <a:lnTo>
                    <a:pt x="63586" y="408301"/>
                  </a:lnTo>
                  <a:cubicBezTo>
                    <a:pt x="46722" y="408301"/>
                    <a:pt x="30549" y="401602"/>
                    <a:pt x="18624" y="389677"/>
                  </a:cubicBezTo>
                  <a:cubicBezTo>
                    <a:pt x="6699" y="377753"/>
                    <a:pt x="0" y="361579"/>
                    <a:pt x="0" y="344715"/>
                  </a:cubicBezTo>
                  <a:lnTo>
                    <a:pt x="0" y="63586"/>
                  </a:lnTo>
                  <a:cubicBezTo>
                    <a:pt x="0" y="46722"/>
                    <a:pt x="6699" y="30549"/>
                    <a:pt x="18624" y="18624"/>
                  </a:cubicBezTo>
                  <a:cubicBezTo>
                    <a:pt x="30549" y="6699"/>
                    <a:pt x="46722" y="0"/>
                    <a:pt x="63586" y="0"/>
                  </a:cubicBezTo>
                  <a:close/>
                </a:path>
              </a:pathLst>
            </a:custGeom>
            <a:solidFill>
              <a:srgbClr val="BB0B2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4"/>
            <p:cNvSpPr txBox="1"/>
            <p:nvPr/>
          </p:nvSpPr>
          <p:spPr>
            <a:xfrm>
              <a:off x="0" y="-57150"/>
              <a:ext cx="2950200" cy="46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" name="Google Shape;106;p14"/>
          <p:cNvGrpSpPr/>
          <p:nvPr/>
        </p:nvGrpSpPr>
        <p:grpSpPr>
          <a:xfrm>
            <a:off x="8596313" y="4538663"/>
            <a:ext cx="444917" cy="444917"/>
            <a:chOff x="0" y="0"/>
            <a:chExt cx="1186444" cy="1186444"/>
          </a:xfrm>
        </p:grpSpPr>
        <p:grpSp>
          <p:nvGrpSpPr>
            <p:cNvPr id="107" name="Google Shape;107;p14"/>
            <p:cNvGrpSpPr/>
            <p:nvPr/>
          </p:nvGrpSpPr>
          <p:grpSpPr>
            <a:xfrm>
              <a:off x="0" y="0"/>
              <a:ext cx="1186444" cy="1186444"/>
              <a:chOff x="0" y="0"/>
              <a:chExt cx="812800" cy="812800"/>
            </a:xfrm>
          </p:grpSpPr>
          <p:sp>
            <p:nvSpPr>
              <p:cNvPr id="108" name="Google Shape;108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" name="Google Shape;109;p14"/>
              <p:cNvSpPr txBox="1"/>
              <p:nvPr/>
            </p:nvSpPr>
            <p:spPr>
              <a:xfrm>
                <a:off x="76200" y="19050"/>
                <a:ext cx="660300" cy="717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0" name="Google Shape;110;p14"/>
            <p:cNvSpPr/>
            <p:nvPr/>
          </p:nvSpPr>
          <p:spPr>
            <a:xfrm>
              <a:off x="0" y="0"/>
              <a:ext cx="1186426" cy="1186426"/>
            </a:xfrm>
            <a:custGeom>
              <a:rect b="b" l="l" r="r" t="t"/>
              <a:pathLst>
                <a:path extrusionOk="0" h="1186426" w="1186426">
                  <a:moveTo>
                    <a:pt x="0" y="0"/>
                  </a:moveTo>
                  <a:lnTo>
                    <a:pt x="1186426" y="0"/>
                  </a:lnTo>
                  <a:lnTo>
                    <a:pt x="1186426" y="1186426"/>
                  </a:lnTo>
                  <a:lnTo>
                    <a:pt x="0" y="11864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111" name="Google Shape;111;p14"/>
          <p:cNvSpPr txBox="1"/>
          <p:nvPr/>
        </p:nvSpPr>
        <p:spPr>
          <a:xfrm>
            <a:off x="514350" y="576816"/>
            <a:ext cx="3385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300" u="none" cap="none" strike="noStrike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AGENDA</a:t>
            </a:r>
            <a:endParaRPr sz="700"/>
          </a:p>
        </p:txBody>
      </p:sp>
      <p:sp>
        <p:nvSpPr>
          <p:cNvPr id="112" name="Google Shape;112;p14"/>
          <p:cNvSpPr txBox="1"/>
          <p:nvPr/>
        </p:nvSpPr>
        <p:spPr>
          <a:xfrm>
            <a:off x="242276" y="1184925"/>
            <a:ext cx="28431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Times New Roman"/>
                <a:ea typeface="Times New Roman"/>
                <a:cs typeface="Times New Roman"/>
                <a:sym typeface="Times New Roman"/>
              </a:rPr>
              <a:t>Problem</a:t>
            </a:r>
            <a:r>
              <a:rPr b="1" lang="en" sz="1700">
                <a:latin typeface="Times New Roman"/>
                <a:ea typeface="Times New Roman"/>
                <a:cs typeface="Times New Roman"/>
                <a:sym typeface="Times New Roman"/>
              </a:rPr>
              <a:t> Overview</a:t>
            </a:r>
            <a:endParaRPr b="1" sz="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3" name="Google Shape;113;p14"/>
          <p:cNvSpPr txBox="1"/>
          <p:nvPr/>
        </p:nvSpPr>
        <p:spPr>
          <a:xfrm>
            <a:off x="526978" y="1528642"/>
            <a:ext cx="4053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What we </a:t>
            </a: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trying</a:t>
            </a: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 to solve?</a:t>
            </a:r>
            <a:endParaRPr sz="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" name="Google Shape;114;p14"/>
          <p:cNvSpPr txBox="1"/>
          <p:nvPr/>
        </p:nvSpPr>
        <p:spPr>
          <a:xfrm>
            <a:off x="242270" y="1871084"/>
            <a:ext cx="2370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Times New Roman"/>
                <a:ea typeface="Times New Roman"/>
                <a:cs typeface="Times New Roman"/>
                <a:sym typeface="Times New Roman"/>
              </a:rPr>
              <a:t>Process</a:t>
            </a:r>
            <a:endParaRPr b="1" sz="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" name="Google Shape;115;p14"/>
          <p:cNvSpPr txBox="1"/>
          <p:nvPr/>
        </p:nvSpPr>
        <p:spPr>
          <a:xfrm>
            <a:off x="526978" y="2207704"/>
            <a:ext cx="40530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Review the steps the committee took throughout our time</a:t>
            </a:r>
            <a:endParaRPr sz="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14"/>
          <p:cNvSpPr txBox="1"/>
          <p:nvPr/>
        </p:nvSpPr>
        <p:spPr>
          <a:xfrm>
            <a:off x="242270" y="2875163"/>
            <a:ext cx="2370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Times New Roman"/>
                <a:ea typeface="Times New Roman"/>
                <a:cs typeface="Times New Roman"/>
                <a:sym typeface="Times New Roman"/>
              </a:rPr>
              <a:t>Consensus</a:t>
            </a:r>
            <a:endParaRPr b="1" sz="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7" name="Google Shape;117;p14"/>
          <p:cNvSpPr txBox="1"/>
          <p:nvPr/>
        </p:nvSpPr>
        <p:spPr>
          <a:xfrm>
            <a:off x="514353" y="3227345"/>
            <a:ext cx="40530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How the Committee came to a single and final </a:t>
            </a: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recommendation</a:t>
            </a: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" name="Google Shape;118;p14"/>
          <p:cNvSpPr txBox="1"/>
          <p:nvPr/>
        </p:nvSpPr>
        <p:spPr>
          <a:xfrm>
            <a:off x="242277" y="3893600"/>
            <a:ext cx="34668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Times New Roman"/>
                <a:ea typeface="Times New Roman"/>
                <a:cs typeface="Times New Roman"/>
                <a:sym typeface="Times New Roman"/>
              </a:rPr>
              <a:t>Final </a:t>
            </a:r>
            <a:r>
              <a:rPr b="1" lang="en" sz="1700">
                <a:latin typeface="Times New Roman"/>
                <a:ea typeface="Times New Roman"/>
                <a:cs typeface="Times New Roman"/>
                <a:sym typeface="Times New Roman"/>
              </a:rPr>
              <a:t>Recommendations</a:t>
            </a:r>
            <a:r>
              <a:rPr b="1" lang="en" sz="17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9" name="Google Shape;119;p14"/>
          <p:cNvSpPr txBox="1"/>
          <p:nvPr/>
        </p:nvSpPr>
        <p:spPr>
          <a:xfrm>
            <a:off x="603178" y="4295349"/>
            <a:ext cx="4053000" cy="5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Times New Roman"/>
                <a:ea typeface="Times New Roman"/>
                <a:cs typeface="Times New Roman"/>
                <a:sym typeface="Times New Roman"/>
              </a:rPr>
              <a:t>Seeking Board Approval on four topics to increase time</a:t>
            </a:r>
            <a:endParaRPr sz="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5"/>
          <p:cNvSpPr/>
          <p:nvPr/>
        </p:nvSpPr>
        <p:spPr>
          <a:xfrm>
            <a:off x="0" y="0"/>
            <a:ext cx="9144000" cy="51435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7000"/>
            </a:blip>
            <a:stretch>
              <a:fillRect b="-9259" l="0" r="0" t="-9259"/>
            </a:stretch>
          </a:blipFill>
          <a:ln>
            <a:noFill/>
          </a:ln>
        </p:spPr>
      </p:sp>
      <p:grpSp>
        <p:nvGrpSpPr>
          <p:cNvPr id="125" name="Google Shape;125;p15"/>
          <p:cNvGrpSpPr/>
          <p:nvPr/>
        </p:nvGrpSpPr>
        <p:grpSpPr>
          <a:xfrm>
            <a:off x="6205650" y="713798"/>
            <a:ext cx="1114674" cy="1114674"/>
            <a:chOff x="0" y="0"/>
            <a:chExt cx="812800" cy="812800"/>
          </a:xfrm>
        </p:grpSpPr>
        <p:sp>
          <p:nvSpPr>
            <p:cNvPr id="126" name="Google Shape;126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B0B2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5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28" name="Google Shape;128;p15"/>
          <p:cNvCxnSpPr/>
          <p:nvPr/>
        </p:nvCxnSpPr>
        <p:spPr>
          <a:xfrm rot="-7209507">
            <a:off x="6657616" y="3101037"/>
            <a:ext cx="871230" cy="0"/>
          </a:xfrm>
          <a:prstGeom prst="straightConnector1">
            <a:avLst/>
          </a:prstGeom>
          <a:noFill/>
          <a:ln cap="flat" cmpd="sng" w="95250">
            <a:solidFill>
              <a:srgbClr val="023088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9" name="Google Shape;129;p15"/>
          <p:cNvGrpSpPr/>
          <p:nvPr/>
        </p:nvGrpSpPr>
        <p:grpSpPr>
          <a:xfrm>
            <a:off x="7082129" y="3251179"/>
            <a:ext cx="1114674" cy="1114674"/>
            <a:chOff x="0" y="0"/>
            <a:chExt cx="812800" cy="812800"/>
          </a:xfrm>
        </p:grpSpPr>
        <p:sp>
          <p:nvSpPr>
            <p:cNvPr id="130" name="Google Shape;130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B0B2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5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32" name="Google Shape;132;p15"/>
          <p:cNvCxnSpPr/>
          <p:nvPr/>
        </p:nvCxnSpPr>
        <p:spPr>
          <a:xfrm rot="-9999906">
            <a:off x="5925191" y="2479388"/>
            <a:ext cx="594427" cy="0"/>
          </a:xfrm>
          <a:prstGeom prst="straightConnector1">
            <a:avLst/>
          </a:prstGeom>
          <a:noFill/>
          <a:ln cap="flat" cmpd="sng" w="95250">
            <a:solidFill>
              <a:srgbClr val="023088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33" name="Google Shape;133;p15"/>
          <p:cNvGrpSpPr/>
          <p:nvPr/>
        </p:nvGrpSpPr>
        <p:grpSpPr>
          <a:xfrm>
            <a:off x="4882755" y="1828465"/>
            <a:ext cx="1114674" cy="1114674"/>
            <a:chOff x="0" y="0"/>
            <a:chExt cx="812800" cy="812800"/>
          </a:xfrm>
        </p:grpSpPr>
        <p:sp>
          <p:nvSpPr>
            <p:cNvPr id="134" name="Google Shape;134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B0B2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5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36" name="Google Shape;136;p15"/>
          <p:cNvCxnSpPr/>
          <p:nvPr/>
        </p:nvCxnSpPr>
        <p:spPr>
          <a:xfrm flipH="1">
            <a:off x="7219102" y="2387280"/>
            <a:ext cx="521100" cy="117900"/>
          </a:xfrm>
          <a:prstGeom prst="straightConnector1">
            <a:avLst/>
          </a:prstGeom>
          <a:noFill/>
          <a:ln cap="flat" cmpd="sng" w="95250">
            <a:solidFill>
              <a:srgbClr val="023088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37" name="Google Shape;137;p15"/>
          <p:cNvGrpSpPr/>
          <p:nvPr/>
        </p:nvGrpSpPr>
        <p:grpSpPr>
          <a:xfrm>
            <a:off x="7588761" y="1829947"/>
            <a:ext cx="1114674" cy="1114674"/>
            <a:chOff x="0" y="0"/>
            <a:chExt cx="812800" cy="812800"/>
          </a:xfrm>
        </p:grpSpPr>
        <p:sp>
          <p:nvSpPr>
            <p:cNvPr id="138" name="Google Shape;138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B0B2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5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40" name="Google Shape;140;p15"/>
          <p:cNvCxnSpPr/>
          <p:nvPr/>
        </p:nvCxnSpPr>
        <p:spPr>
          <a:xfrm flipH="1">
            <a:off x="6788293" y="1828459"/>
            <a:ext cx="9600" cy="457800"/>
          </a:xfrm>
          <a:prstGeom prst="straightConnector1">
            <a:avLst/>
          </a:prstGeom>
          <a:noFill/>
          <a:ln cap="flat" cmpd="sng" w="95250">
            <a:solidFill>
              <a:srgbClr val="02308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1" name="Google Shape;141;p15"/>
          <p:cNvCxnSpPr/>
          <p:nvPr/>
        </p:nvCxnSpPr>
        <p:spPr>
          <a:xfrm rot="-3586829">
            <a:off x="6022603" y="3095998"/>
            <a:ext cx="871424" cy="0"/>
          </a:xfrm>
          <a:prstGeom prst="straightConnector1">
            <a:avLst/>
          </a:prstGeom>
          <a:noFill/>
          <a:ln cap="flat" cmpd="sng" w="95250">
            <a:solidFill>
              <a:srgbClr val="023088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42" name="Google Shape;142;p15"/>
          <p:cNvGrpSpPr/>
          <p:nvPr/>
        </p:nvGrpSpPr>
        <p:grpSpPr>
          <a:xfrm>
            <a:off x="5562910" y="3315035"/>
            <a:ext cx="1114674" cy="1114674"/>
            <a:chOff x="0" y="0"/>
            <a:chExt cx="812800" cy="812800"/>
          </a:xfrm>
        </p:grpSpPr>
        <p:sp>
          <p:nvSpPr>
            <p:cNvPr id="143" name="Google Shape;143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B0B2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5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" name="Google Shape;145;p15"/>
          <p:cNvGrpSpPr/>
          <p:nvPr/>
        </p:nvGrpSpPr>
        <p:grpSpPr>
          <a:xfrm>
            <a:off x="6205950" y="2156163"/>
            <a:ext cx="1095004" cy="1095004"/>
            <a:chOff x="0" y="0"/>
            <a:chExt cx="812800" cy="812800"/>
          </a:xfrm>
        </p:grpSpPr>
        <p:sp>
          <p:nvSpPr>
            <p:cNvPr id="146" name="Google Shape;146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3088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5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" name="Google Shape;148;p15"/>
          <p:cNvGrpSpPr/>
          <p:nvPr/>
        </p:nvGrpSpPr>
        <p:grpSpPr>
          <a:xfrm>
            <a:off x="-803315" y="409721"/>
            <a:ext cx="5375493" cy="1187563"/>
            <a:chOff x="0" y="-57150"/>
            <a:chExt cx="2831442" cy="625527"/>
          </a:xfrm>
        </p:grpSpPr>
        <p:sp>
          <p:nvSpPr>
            <p:cNvPr id="149" name="Google Shape;149;p15"/>
            <p:cNvSpPr/>
            <p:nvPr/>
          </p:nvSpPr>
          <p:spPr>
            <a:xfrm>
              <a:off x="0" y="0"/>
              <a:ext cx="2831442" cy="568377"/>
            </a:xfrm>
            <a:custGeom>
              <a:rect b="b" l="l" r="r" t="t"/>
              <a:pathLst>
                <a:path extrusionOk="0" h="568377" w="2831442">
                  <a:moveTo>
                    <a:pt x="65532" y="0"/>
                  </a:moveTo>
                  <a:lnTo>
                    <a:pt x="2765909" y="0"/>
                  </a:lnTo>
                  <a:cubicBezTo>
                    <a:pt x="2802102" y="0"/>
                    <a:pt x="2831442" y="29340"/>
                    <a:pt x="2831442" y="65532"/>
                  </a:cubicBezTo>
                  <a:lnTo>
                    <a:pt x="2831442" y="502845"/>
                  </a:lnTo>
                  <a:cubicBezTo>
                    <a:pt x="2831442" y="520225"/>
                    <a:pt x="2824538" y="536894"/>
                    <a:pt x="2812248" y="549183"/>
                  </a:cubicBezTo>
                  <a:cubicBezTo>
                    <a:pt x="2799958" y="561473"/>
                    <a:pt x="2783290" y="568377"/>
                    <a:pt x="2765909" y="568377"/>
                  </a:cubicBezTo>
                  <a:lnTo>
                    <a:pt x="65532" y="568377"/>
                  </a:lnTo>
                  <a:cubicBezTo>
                    <a:pt x="48152" y="568377"/>
                    <a:pt x="31484" y="561473"/>
                    <a:pt x="19194" y="549183"/>
                  </a:cubicBezTo>
                  <a:cubicBezTo>
                    <a:pt x="6904" y="536894"/>
                    <a:pt x="0" y="520225"/>
                    <a:pt x="0" y="502845"/>
                  </a:cubicBezTo>
                  <a:lnTo>
                    <a:pt x="0" y="65532"/>
                  </a:lnTo>
                  <a:cubicBezTo>
                    <a:pt x="0" y="48152"/>
                    <a:pt x="6904" y="31484"/>
                    <a:pt x="19194" y="19194"/>
                  </a:cubicBezTo>
                  <a:cubicBezTo>
                    <a:pt x="31484" y="6904"/>
                    <a:pt x="48152" y="0"/>
                    <a:pt x="65532" y="0"/>
                  </a:cubicBezTo>
                  <a:close/>
                </a:path>
              </a:pathLst>
            </a:custGeom>
            <a:solidFill>
              <a:srgbClr val="BB0B2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5"/>
            <p:cNvSpPr txBox="1"/>
            <p:nvPr/>
          </p:nvSpPr>
          <p:spPr>
            <a:xfrm>
              <a:off x="0" y="-57150"/>
              <a:ext cx="2831400" cy="62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1" name="Google Shape;151;p15"/>
          <p:cNvSpPr txBox="1"/>
          <p:nvPr/>
        </p:nvSpPr>
        <p:spPr>
          <a:xfrm>
            <a:off x="7082050" y="3578863"/>
            <a:ext cx="11148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Grad Rates and Prep</a:t>
            </a:r>
            <a:endParaRPr sz="500"/>
          </a:p>
        </p:txBody>
      </p:sp>
      <p:grpSp>
        <p:nvGrpSpPr>
          <p:cNvPr id="152" name="Google Shape;152;p15"/>
          <p:cNvGrpSpPr/>
          <p:nvPr/>
        </p:nvGrpSpPr>
        <p:grpSpPr>
          <a:xfrm>
            <a:off x="-249802" y="4773640"/>
            <a:ext cx="9746140" cy="615684"/>
            <a:chOff x="0" y="-57150"/>
            <a:chExt cx="5133600" cy="324300"/>
          </a:xfrm>
        </p:grpSpPr>
        <p:sp>
          <p:nvSpPr>
            <p:cNvPr id="153" name="Google Shape;153;p15"/>
            <p:cNvSpPr/>
            <p:nvPr/>
          </p:nvSpPr>
          <p:spPr>
            <a:xfrm>
              <a:off x="0" y="0"/>
              <a:ext cx="5133514" cy="267103"/>
            </a:xfrm>
            <a:custGeom>
              <a:rect b="b" l="l" r="r" t="t"/>
              <a:pathLst>
                <a:path extrusionOk="0" h="267103" w="5133514">
                  <a:moveTo>
                    <a:pt x="0" y="0"/>
                  </a:moveTo>
                  <a:lnTo>
                    <a:pt x="5133514" y="0"/>
                  </a:lnTo>
                  <a:lnTo>
                    <a:pt x="5133514" y="267103"/>
                  </a:lnTo>
                  <a:lnTo>
                    <a:pt x="0" y="267103"/>
                  </a:lnTo>
                  <a:close/>
                </a:path>
              </a:pathLst>
            </a:custGeom>
            <a:solidFill>
              <a:srgbClr val="BB0B2F"/>
            </a:solidFill>
            <a:ln>
              <a:noFill/>
            </a:ln>
          </p:spPr>
        </p:sp>
        <p:sp>
          <p:nvSpPr>
            <p:cNvPr id="154" name="Google Shape;154;p15"/>
            <p:cNvSpPr txBox="1"/>
            <p:nvPr/>
          </p:nvSpPr>
          <p:spPr>
            <a:xfrm>
              <a:off x="0" y="-57150"/>
              <a:ext cx="5133600" cy="32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5" name="Google Shape;155;p15"/>
          <p:cNvSpPr/>
          <p:nvPr/>
        </p:nvSpPr>
        <p:spPr>
          <a:xfrm rot="10800000">
            <a:off x="7865039" y="3010574"/>
            <a:ext cx="1920314" cy="2506119"/>
          </a:xfrm>
          <a:custGeom>
            <a:rect b="b" l="l" r="r" t="t"/>
            <a:pathLst>
              <a:path extrusionOk="0" h="5012238" w="3840627">
                <a:moveTo>
                  <a:pt x="3840627" y="5012238"/>
                </a:moveTo>
                <a:lnTo>
                  <a:pt x="0" y="5012238"/>
                </a:lnTo>
                <a:lnTo>
                  <a:pt x="0" y="0"/>
                </a:lnTo>
                <a:lnTo>
                  <a:pt x="3840627" y="0"/>
                </a:lnTo>
                <a:lnTo>
                  <a:pt x="3840627" y="5012238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6" name="Google Shape;156;p15"/>
          <p:cNvSpPr/>
          <p:nvPr/>
        </p:nvSpPr>
        <p:spPr>
          <a:xfrm flipH="1">
            <a:off x="7865039" y="-345378"/>
            <a:ext cx="1920314" cy="2506119"/>
          </a:xfrm>
          <a:custGeom>
            <a:rect b="b" l="l" r="r" t="t"/>
            <a:pathLst>
              <a:path extrusionOk="0" h="5012238" w="3840627">
                <a:moveTo>
                  <a:pt x="3840627" y="0"/>
                </a:moveTo>
                <a:lnTo>
                  <a:pt x="0" y="0"/>
                </a:lnTo>
                <a:lnTo>
                  <a:pt x="0" y="5012238"/>
                </a:lnTo>
                <a:lnTo>
                  <a:pt x="3840627" y="5012238"/>
                </a:lnTo>
                <a:lnTo>
                  <a:pt x="3840627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7" name="Google Shape;157;p15"/>
          <p:cNvSpPr txBox="1"/>
          <p:nvPr/>
        </p:nvSpPr>
        <p:spPr>
          <a:xfrm>
            <a:off x="4980062" y="2108297"/>
            <a:ext cx="9381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4 vs. 5 day week</a:t>
            </a:r>
            <a:endParaRPr sz="700"/>
          </a:p>
        </p:txBody>
      </p:sp>
      <p:sp>
        <p:nvSpPr>
          <p:cNvPr id="158" name="Google Shape;158;p15"/>
          <p:cNvSpPr txBox="1"/>
          <p:nvPr/>
        </p:nvSpPr>
        <p:spPr>
          <a:xfrm>
            <a:off x="514350" y="710072"/>
            <a:ext cx="3701100" cy="3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Problem</a:t>
            </a:r>
            <a:endParaRPr sz="700"/>
          </a:p>
        </p:txBody>
      </p:sp>
      <p:sp>
        <p:nvSpPr>
          <p:cNvPr id="159" name="Google Shape;159;p15"/>
          <p:cNvSpPr txBox="1"/>
          <p:nvPr/>
        </p:nvSpPr>
        <p:spPr>
          <a:xfrm>
            <a:off x="255675" y="1892450"/>
            <a:ext cx="4316400" cy="27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just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Times New Roman"/>
                <a:ea typeface="Times New Roman"/>
                <a:cs typeface="Times New Roman"/>
                <a:sym typeface="Times New Roman"/>
              </a:rPr>
              <a:t>Test Scores:</a:t>
            </a:r>
            <a:r>
              <a:rPr lang="en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 reviewed data sheets that displayed how Central Linn was performing overall during the course of 4 years. Out of 5 levels, 1 being the lowest, Central Linn exhibited mostly 1 and 2 level scores.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Seat Time: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We are meeting the bare minimum for hours required.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Preparation for Graduation: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Central Linn students are 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poorly prepared when they leave Central Linn.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Bottom 10%: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Central Linn is in the bottom 10% for graduation and test scores.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 vs. 5 day week:</a:t>
            </a: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Looking at research articles, the main idea presented was that schools with a 4 day week are more likely to have lower scores and are less prepared for the future than schools with a 5 day week.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0" name="Google Shape;160;p15"/>
          <p:cNvSpPr txBox="1"/>
          <p:nvPr/>
        </p:nvSpPr>
        <p:spPr>
          <a:xfrm>
            <a:off x="6205588" y="1012528"/>
            <a:ext cx="11148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Test</a:t>
            </a:r>
            <a:endParaRPr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39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Scores</a:t>
            </a:r>
            <a:endParaRPr sz="700"/>
          </a:p>
        </p:txBody>
      </p:sp>
      <p:sp>
        <p:nvSpPr>
          <p:cNvPr id="161" name="Google Shape;161;p15"/>
          <p:cNvSpPr txBox="1"/>
          <p:nvPr/>
        </p:nvSpPr>
        <p:spPr>
          <a:xfrm>
            <a:off x="7740201" y="2153605"/>
            <a:ext cx="811800" cy="4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Seat time</a:t>
            </a:r>
            <a:endParaRPr sz="700"/>
          </a:p>
        </p:txBody>
      </p:sp>
      <p:sp>
        <p:nvSpPr>
          <p:cNvPr id="162" name="Google Shape;162;p15"/>
          <p:cNvSpPr txBox="1"/>
          <p:nvPr/>
        </p:nvSpPr>
        <p:spPr>
          <a:xfrm>
            <a:off x="5699819" y="3678961"/>
            <a:ext cx="811800" cy="4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Bottom 10%</a:t>
            </a:r>
            <a:endParaRPr sz="700"/>
          </a:p>
        </p:txBody>
      </p:sp>
      <p:grpSp>
        <p:nvGrpSpPr>
          <p:cNvPr id="163" name="Google Shape;163;p15"/>
          <p:cNvGrpSpPr/>
          <p:nvPr/>
        </p:nvGrpSpPr>
        <p:grpSpPr>
          <a:xfrm>
            <a:off x="8596313" y="4538663"/>
            <a:ext cx="444917" cy="444917"/>
            <a:chOff x="0" y="0"/>
            <a:chExt cx="1186444" cy="1186444"/>
          </a:xfrm>
        </p:grpSpPr>
        <p:grpSp>
          <p:nvGrpSpPr>
            <p:cNvPr id="164" name="Google Shape;164;p15"/>
            <p:cNvGrpSpPr/>
            <p:nvPr/>
          </p:nvGrpSpPr>
          <p:grpSpPr>
            <a:xfrm>
              <a:off x="0" y="0"/>
              <a:ext cx="1186444" cy="1186444"/>
              <a:chOff x="0" y="0"/>
              <a:chExt cx="812800" cy="812800"/>
            </a:xfrm>
          </p:grpSpPr>
          <p:sp>
            <p:nvSpPr>
              <p:cNvPr id="165" name="Google Shape;165;p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5"/>
              <p:cNvSpPr txBox="1"/>
              <p:nvPr/>
            </p:nvSpPr>
            <p:spPr>
              <a:xfrm>
                <a:off x="76200" y="19050"/>
                <a:ext cx="660300" cy="717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7" name="Google Shape;167;p15"/>
            <p:cNvSpPr/>
            <p:nvPr/>
          </p:nvSpPr>
          <p:spPr>
            <a:xfrm>
              <a:off x="0" y="0"/>
              <a:ext cx="1186426" cy="1186426"/>
            </a:xfrm>
            <a:custGeom>
              <a:rect b="b" l="l" r="r" t="t"/>
              <a:pathLst>
                <a:path extrusionOk="0" h="1186426" w="1186426">
                  <a:moveTo>
                    <a:pt x="0" y="0"/>
                  </a:moveTo>
                  <a:lnTo>
                    <a:pt x="1186426" y="0"/>
                  </a:lnTo>
                  <a:lnTo>
                    <a:pt x="1186426" y="1186426"/>
                  </a:lnTo>
                  <a:lnTo>
                    <a:pt x="0" y="11864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168" name="Google Shape;168;p15"/>
          <p:cNvSpPr/>
          <p:nvPr/>
        </p:nvSpPr>
        <p:spPr>
          <a:xfrm>
            <a:off x="6436300" y="2395438"/>
            <a:ext cx="638596" cy="615148"/>
          </a:xfrm>
          <a:custGeom>
            <a:rect b="b" l="l" r="r" t="t"/>
            <a:pathLst>
              <a:path extrusionOk="0" h="918132" w="963918">
                <a:moveTo>
                  <a:pt x="0" y="0"/>
                </a:moveTo>
                <a:lnTo>
                  <a:pt x="963919" y="0"/>
                </a:lnTo>
                <a:lnTo>
                  <a:pt x="963919" y="918133"/>
                </a:lnTo>
                <a:lnTo>
                  <a:pt x="0" y="9181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6"/>
          <p:cNvSpPr/>
          <p:nvPr/>
        </p:nvSpPr>
        <p:spPr>
          <a:xfrm>
            <a:off x="0" y="0"/>
            <a:ext cx="9144000" cy="51435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7000"/>
            </a:blip>
            <a:stretch>
              <a:fillRect b="-9259" l="0" r="0" t="-9259"/>
            </a:stretch>
          </a:blipFill>
          <a:ln>
            <a:noFill/>
          </a:ln>
        </p:spPr>
      </p:sp>
      <p:grpSp>
        <p:nvGrpSpPr>
          <p:cNvPr id="174" name="Google Shape;174;p16"/>
          <p:cNvGrpSpPr/>
          <p:nvPr/>
        </p:nvGrpSpPr>
        <p:grpSpPr>
          <a:xfrm>
            <a:off x="626628" y="1752960"/>
            <a:ext cx="3668472" cy="859451"/>
            <a:chOff x="0" y="-57150"/>
            <a:chExt cx="1932300" cy="452700"/>
          </a:xfrm>
        </p:grpSpPr>
        <p:sp>
          <p:nvSpPr>
            <p:cNvPr id="175" name="Google Shape;175;p16"/>
            <p:cNvSpPr/>
            <p:nvPr/>
          </p:nvSpPr>
          <p:spPr>
            <a:xfrm>
              <a:off x="0" y="0"/>
              <a:ext cx="1932189" cy="395401"/>
            </a:xfrm>
            <a:custGeom>
              <a:rect b="b" l="l" r="r" t="t"/>
              <a:pathLst>
                <a:path extrusionOk="0" h="395401" w="1932189">
                  <a:moveTo>
                    <a:pt x="105529" y="0"/>
                  </a:moveTo>
                  <a:lnTo>
                    <a:pt x="1826659" y="0"/>
                  </a:lnTo>
                  <a:cubicBezTo>
                    <a:pt x="1854647" y="0"/>
                    <a:pt x="1881489" y="11118"/>
                    <a:pt x="1901280" y="30909"/>
                  </a:cubicBezTo>
                  <a:cubicBezTo>
                    <a:pt x="1921070" y="50699"/>
                    <a:pt x="1932189" y="77541"/>
                    <a:pt x="1932189" y="105529"/>
                  </a:cubicBezTo>
                  <a:lnTo>
                    <a:pt x="1932189" y="289872"/>
                  </a:lnTo>
                  <a:cubicBezTo>
                    <a:pt x="1932189" y="317860"/>
                    <a:pt x="1921070" y="344701"/>
                    <a:pt x="1901280" y="364492"/>
                  </a:cubicBezTo>
                  <a:cubicBezTo>
                    <a:pt x="1881489" y="384283"/>
                    <a:pt x="1854647" y="395401"/>
                    <a:pt x="1826659" y="395401"/>
                  </a:cubicBezTo>
                  <a:lnTo>
                    <a:pt x="105529" y="395401"/>
                  </a:lnTo>
                  <a:cubicBezTo>
                    <a:pt x="77541" y="395401"/>
                    <a:pt x="50699" y="384283"/>
                    <a:pt x="30909" y="364492"/>
                  </a:cubicBezTo>
                  <a:cubicBezTo>
                    <a:pt x="11118" y="344701"/>
                    <a:pt x="0" y="317860"/>
                    <a:pt x="0" y="289872"/>
                  </a:cubicBezTo>
                  <a:lnTo>
                    <a:pt x="0" y="105529"/>
                  </a:lnTo>
                  <a:cubicBezTo>
                    <a:pt x="0" y="77541"/>
                    <a:pt x="11118" y="50699"/>
                    <a:pt x="30909" y="30909"/>
                  </a:cubicBezTo>
                  <a:cubicBezTo>
                    <a:pt x="50699" y="11118"/>
                    <a:pt x="77541" y="0"/>
                    <a:pt x="105529" y="0"/>
                  </a:cubicBezTo>
                  <a:close/>
                </a:path>
              </a:pathLst>
            </a:custGeom>
            <a:solidFill>
              <a:srgbClr val="BB0B2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6"/>
            <p:cNvSpPr txBox="1"/>
            <p:nvPr/>
          </p:nvSpPr>
          <p:spPr>
            <a:xfrm>
              <a:off x="0" y="-57150"/>
              <a:ext cx="1932300" cy="45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7" name="Google Shape;177;p16"/>
          <p:cNvGrpSpPr/>
          <p:nvPr/>
        </p:nvGrpSpPr>
        <p:grpSpPr>
          <a:xfrm>
            <a:off x="626628" y="3373804"/>
            <a:ext cx="3668472" cy="859451"/>
            <a:chOff x="0" y="-57150"/>
            <a:chExt cx="1932300" cy="452700"/>
          </a:xfrm>
        </p:grpSpPr>
        <p:sp>
          <p:nvSpPr>
            <p:cNvPr id="178" name="Google Shape;178;p16"/>
            <p:cNvSpPr/>
            <p:nvPr/>
          </p:nvSpPr>
          <p:spPr>
            <a:xfrm>
              <a:off x="0" y="0"/>
              <a:ext cx="1932189" cy="395401"/>
            </a:xfrm>
            <a:custGeom>
              <a:rect b="b" l="l" r="r" t="t"/>
              <a:pathLst>
                <a:path extrusionOk="0" h="395401" w="1932189">
                  <a:moveTo>
                    <a:pt x="105529" y="0"/>
                  </a:moveTo>
                  <a:lnTo>
                    <a:pt x="1826659" y="0"/>
                  </a:lnTo>
                  <a:cubicBezTo>
                    <a:pt x="1854647" y="0"/>
                    <a:pt x="1881489" y="11118"/>
                    <a:pt x="1901280" y="30909"/>
                  </a:cubicBezTo>
                  <a:cubicBezTo>
                    <a:pt x="1921070" y="50699"/>
                    <a:pt x="1932189" y="77541"/>
                    <a:pt x="1932189" y="105529"/>
                  </a:cubicBezTo>
                  <a:lnTo>
                    <a:pt x="1932189" y="289872"/>
                  </a:lnTo>
                  <a:cubicBezTo>
                    <a:pt x="1932189" y="317860"/>
                    <a:pt x="1921070" y="344701"/>
                    <a:pt x="1901280" y="364492"/>
                  </a:cubicBezTo>
                  <a:cubicBezTo>
                    <a:pt x="1881489" y="384283"/>
                    <a:pt x="1854647" y="395401"/>
                    <a:pt x="1826659" y="395401"/>
                  </a:cubicBezTo>
                  <a:lnTo>
                    <a:pt x="105529" y="395401"/>
                  </a:lnTo>
                  <a:cubicBezTo>
                    <a:pt x="77541" y="395401"/>
                    <a:pt x="50699" y="384283"/>
                    <a:pt x="30909" y="364492"/>
                  </a:cubicBezTo>
                  <a:cubicBezTo>
                    <a:pt x="11118" y="344701"/>
                    <a:pt x="0" y="317860"/>
                    <a:pt x="0" y="289872"/>
                  </a:cubicBezTo>
                  <a:lnTo>
                    <a:pt x="0" y="105529"/>
                  </a:lnTo>
                  <a:cubicBezTo>
                    <a:pt x="0" y="77541"/>
                    <a:pt x="11118" y="50699"/>
                    <a:pt x="30909" y="30909"/>
                  </a:cubicBezTo>
                  <a:cubicBezTo>
                    <a:pt x="50699" y="11118"/>
                    <a:pt x="77541" y="0"/>
                    <a:pt x="105529" y="0"/>
                  </a:cubicBezTo>
                  <a:close/>
                </a:path>
              </a:pathLst>
            </a:custGeom>
            <a:solidFill>
              <a:srgbClr val="BB0B2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6"/>
            <p:cNvSpPr txBox="1"/>
            <p:nvPr/>
          </p:nvSpPr>
          <p:spPr>
            <a:xfrm>
              <a:off x="0" y="-57150"/>
              <a:ext cx="1932300" cy="45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0" name="Google Shape;180;p16"/>
          <p:cNvGrpSpPr/>
          <p:nvPr/>
        </p:nvGrpSpPr>
        <p:grpSpPr>
          <a:xfrm>
            <a:off x="4849233" y="1752960"/>
            <a:ext cx="3668472" cy="859451"/>
            <a:chOff x="0" y="-57150"/>
            <a:chExt cx="1932300" cy="452700"/>
          </a:xfrm>
        </p:grpSpPr>
        <p:sp>
          <p:nvSpPr>
            <p:cNvPr id="181" name="Google Shape;181;p16"/>
            <p:cNvSpPr/>
            <p:nvPr/>
          </p:nvSpPr>
          <p:spPr>
            <a:xfrm>
              <a:off x="0" y="0"/>
              <a:ext cx="1932189" cy="395401"/>
            </a:xfrm>
            <a:custGeom>
              <a:rect b="b" l="l" r="r" t="t"/>
              <a:pathLst>
                <a:path extrusionOk="0" h="395401" w="1932189">
                  <a:moveTo>
                    <a:pt x="105529" y="0"/>
                  </a:moveTo>
                  <a:lnTo>
                    <a:pt x="1826659" y="0"/>
                  </a:lnTo>
                  <a:cubicBezTo>
                    <a:pt x="1854647" y="0"/>
                    <a:pt x="1881489" y="11118"/>
                    <a:pt x="1901280" y="30909"/>
                  </a:cubicBezTo>
                  <a:cubicBezTo>
                    <a:pt x="1921070" y="50699"/>
                    <a:pt x="1932189" y="77541"/>
                    <a:pt x="1932189" y="105529"/>
                  </a:cubicBezTo>
                  <a:lnTo>
                    <a:pt x="1932189" y="289872"/>
                  </a:lnTo>
                  <a:cubicBezTo>
                    <a:pt x="1932189" y="317860"/>
                    <a:pt x="1921070" y="344701"/>
                    <a:pt x="1901280" y="364492"/>
                  </a:cubicBezTo>
                  <a:cubicBezTo>
                    <a:pt x="1881489" y="384283"/>
                    <a:pt x="1854647" y="395401"/>
                    <a:pt x="1826659" y="395401"/>
                  </a:cubicBezTo>
                  <a:lnTo>
                    <a:pt x="105529" y="395401"/>
                  </a:lnTo>
                  <a:cubicBezTo>
                    <a:pt x="77541" y="395401"/>
                    <a:pt x="50699" y="384283"/>
                    <a:pt x="30909" y="364492"/>
                  </a:cubicBezTo>
                  <a:cubicBezTo>
                    <a:pt x="11118" y="344701"/>
                    <a:pt x="0" y="317860"/>
                    <a:pt x="0" y="289872"/>
                  </a:cubicBezTo>
                  <a:lnTo>
                    <a:pt x="0" y="105529"/>
                  </a:lnTo>
                  <a:cubicBezTo>
                    <a:pt x="0" y="77541"/>
                    <a:pt x="11118" y="50699"/>
                    <a:pt x="30909" y="30909"/>
                  </a:cubicBezTo>
                  <a:cubicBezTo>
                    <a:pt x="50699" y="11118"/>
                    <a:pt x="77541" y="0"/>
                    <a:pt x="105529" y="0"/>
                  </a:cubicBezTo>
                  <a:close/>
                </a:path>
              </a:pathLst>
            </a:custGeom>
            <a:solidFill>
              <a:srgbClr val="BB0B2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6"/>
            <p:cNvSpPr txBox="1"/>
            <p:nvPr/>
          </p:nvSpPr>
          <p:spPr>
            <a:xfrm>
              <a:off x="0" y="-57150"/>
              <a:ext cx="1932300" cy="45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3" name="Google Shape;183;p16"/>
          <p:cNvGrpSpPr/>
          <p:nvPr/>
        </p:nvGrpSpPr>
        <p:grpSpPr>
          <a:xfrm>
            <a:off x="4849233" y="3373804"/>
            <a:ext cx="3668472" cy="859451"/>
            <a:chOff x="0" y="-57150"/>
            <a:chExt cx="1932300" cy="452700"/>
          </a:xfrm>
        </p:grpSpPr>
        <p:sp>
          <p:nvSpPr>
            <p:cNvPr id="184" name="Google Shape;184;p16"/>
            <p:cNvSpPr/>
            <p:nvPr/>
          </p:nvSpPr>
          <p:spPr>
            <a:xfrm>
              <a:off x="0" y="0"/>
              <a:ext cx="1932189" cy="395401"/>
            </a:xfrm>
            <a:custGeom>
              <a:rect b="b" l="l" r="r" t="t"/>
              <a:pathLst>
                <a:path extrusionOk="0" h="395401" w="1932189">
                  <a:moveTo>
                    <a:pt x="105529" y="0"/>
                  </a:moveTo>
                  <a:lnTo>
                    <a:pt x="1826659" y="0"/>
                  </a:lnTo>
                  <a:cubicBezTo>
                    <a:pt x="1854647" y="0"/>
                    <a:pt x="1881489" y="11118"/>
                    <a:pt x="1901280" y="30909"/>
                  </a:cubicBezTo>
                  <a:cubicBezTo>
                    <a:pt x="1921070" y="50699"/>
                    <a:pt x="1932189" y="77541"/>
                    <a:pt x="1932189" y="105529"/>
                  </a:cubicBezTo>
                  <a:lnTo>
                    <a:pt x="1932189" y="289872"/>
                  </a:lnTo>
                  <a:cubicBezTo>
                    <a:pt x="1932189" y="317860"/>
                    <a:pt x="1921070" y="344701"/>
                    <a:pt x="1901280" y="364492"/>
                  </a:cubicBezTo>
                  <a:cubicBezTo>
                    <a:pt x="1881489" y="384283"/>
                    <a:pt x="1854647" y="395401"/>
                    <a:pt x="1826659" y="395401"/>
                  </a:cubicBezTo>
                  <a:lnTo>
                    <a:pt x="105529" y="395401"/>
                  </a:lnTo>
                  <a:cubicBezTo>
                    <a:pt x="77541" y="395401"/>
                    <a:pt x="50699" y="384283"/>
                    <a:pt x="30909" y="364492"/>
                  </a:cubicBezTo>
                  <a:cubicBezTo>
                    <a:pt x="11118" y="344701"/>
                    <a:pt x="0" y="317860"/>
                    <a:pt x="0" y="289872"/>
                  </a:cubicBezTo>
                  <a:lnTo>
                    <a:pt x="0" y="105529"/>
                  </a:lnTo>
                  <a:cubicBezTo>
                    <a:pt x="0" y="77541"/>
                    <a:pt x="11118" y="50699"/>
                    <a:pt x="30909" y="30909"/>
                  </a:cubicBezTo>
                  <a:cubicBezTo>
                    <a:pt x="50699" y="11118"/>
                    <a:pt x="77541" y="0"/>
                    <a:pt x="105529" y="0"/>
                  </a:cubicBezTo>
                  <a:close/>
                </a:path>
              </a:pathLst>
            </a:custGeom>
            <a:solidFill>
              <a:srgbClr val="BB0B2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6"/>
            <p:cNvSpPr txBox="1"/>
            <p:nvPr/>
          </p:nvSpPr>
          <p:spPr>
            <a:xfrm>
              <a:off x="0" y="-57150"/>
              <a:ext cx="1932300" cy="45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6" name="Google Shape;186;p16"/>
          <p:cNvGrpSpPr/>
          <p:nvPr/>
        </p:nvGrpSpPr>
        <p:grpSpPr>
          <a:xfrm>
            <a:off x="1933141" y="234401"/>
            <a:ext cx="5278020" cy="1137391"/>
            <a:chOff x="0" y="-57150"/>
            <a:chExt cx="2780100" cy="599100"/>
          </a:xfrm>
        </p:grpSpPr>
        <p:sp>
          <p:nvSpPr>
            <p:cNvPr id="187" name="Google Shape;187;p16"/>
            <p:cNvSpPr/>
            <p:nvPr/>
          </p:nvSpPr>
          <p:spPr>
            <a:xfrm>
              <a:off x="0" y="0"/>
              <a:ext cx="2780033" cy="541867"/>
            </a:xfrm>
            <a:custGeom>
              <a:rect b="b" l="l" r="r" t="t"/>
              <a:pathLst>
                <a:path extrusionOk="0" h="541867" w="2780033">
                  <a:moveTo>
                    <a:pt x="67478" y="0"/>
                  </a:moveTo>
                  <a:lnTo>
                    <a:pt x="2712556" y="0"/>
                  </a:lnTo>
                  <a:cubicBezTo>
                    <a:pt x="2730452" y="0"/>
                    <a:pt x="2747615" y="7109"/>
                    <a:pt x="2760270" y="19764"/>
                  </a:cubicBezTo>
                  <a:cubicBezTo>
                    <a:pt x="2772924" y="32418"/>
                    <a:pt x="2780033" y="49581"/>
                    <a:pt x="2780033" y="67478"/>
                  </a:cubicBezTo>
                  <a:lnTo>
                    <a:pt x="2780033" y="474389"/>
                  </a:lnTo>
                  <a:cubicBezTo>
                    <a:pt x="2780033" y="511656"/>
                    <a:pt x="2749822" y="541867"/>
                    <a:pt x="2712556" y="541867"/>
                  </a:cubicBezTo>
                  <a:lnTo>
                    <a:pt x="67478" y="541867"/>
                  </a:lnTo>
                  <a:cubicBezTo>
                    <a:pt x="30211" y="541867"/>
                    <a:pt x="0" y="511656"/>
                    <a:pt x="0" y="474389"/>
                  </a:cubicBezTo>
                  <a:lnTo>
                    <a:pt x="0" y="67478"/>
                  </a:lnTo>
                  <a:cubicBezTo>
                    <a:pt x="0" y="30211"/>
                    <a:pt x="30211" y="0"/>
                    <a:pt x="67478" y="0"/>
                  </a:cubicBezTo>
                  <a:close/>
                </a:path>
              </a:pathLst>
            </a:custGeom>
            <a:solidFill>
              <a:srgbClr val="BB0B2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6"/>
            <p:cNvSpPr txBox="1"/>
            <p:nvPr/>
          </p:nvSpPr>
          <p:spPr>
            <a:xfrm>
              <a:off x="0" y="-57150"/>
              <a:ext cx="2780100" cy="59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9" name="Google Shape;189;p16"/>
          <p:cNvGrpSpPr/>
          <p:nvPr/>
        </p:nvGrpSpPr>
        <p:grpSpPr>
          <a:xfrm>
            <a:off x="3844537" y="1465256"/>
            <a:ext cx="1543101" cy="1543101"/>
            <a:chOff x="0" y="0"/>
            <a:chExt cx="812800" cy="812800"/>
          </a:xfrm>
        </p:grpSpPr>
        <p:sp>
          <p:nvSpPr>
            <p:cNvPr id="190" name="Google Shape;190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B0B2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6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2" name="Google Shape;192;p16"/>
          <p:cNvGrpSpPr/>
          <p:nvPr/>
        </p:nvGrpSpPr>
        <p:grpSpPr>
          <a:xfrm>
            <a:off x="3844537" y="3086100"/>
            <a:ext cx="1543101" cy="1543101"/>
            <a:chOff x="0" y="0"/>
            <a:chExt cx="812800" cy="812800"/>
          </a:xfrm>
        </p:grpSpPr>
        <p:sp>
          <p:nvSpPr>
            <p:cNvPr id="193" name="Google Shape;193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B0B2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6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5" name="Google Shape;195;p16"/>
          <p:cNvSpPr txBox="1"/>
          <p:nvPr/>
        </p:nvSpPr>
        <p:spPr>
          <a:xfrm>
            <a:off x="1076859" y="2066918"/>
            <a:ext cx="2767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STEP ONE</a:t>
            </a:r>
            <a:endParaRPr sz="700"/>
          </a:p>
        </p:txBody>
      </p:sp>
      <p:sp>
        <p:nvSpPr>
          <p:cNvPr id="196" name="Google Shape;196;p16"/>
          <p:cNvSpPr txBox="1"/>
          <p:nvPr/>
        </p:nvSpPr>
        <p:spPr>
          <a:xfrm>
            <a:off x="5560058" y="2066918"/>
            <a:ext cx="2476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BRAINSTORMING</a:t>
            </a:r>
            <a:endParaRPr sz="700"/>
          </a:p>
        </p:txBody>
      </p:sp>
      <p:sp>
        <p:nvSpPr>
          <p:cNvPr id="197" name="Google Shape;197;p16"/>
          <p:cNvSpPr/>
          <p:nvPr/>
        </p:nvSpPr>
        <p:spPr>
          <a:xfrm flipH="1">
            <a:off x="7865039" y="-381702"/>
            <a:ext cx="1920314" cy="2506119"/>
          </a:xfrm>
          <a:custGeom>
            <a:rect b="b" l="l" r="r" t="t"/>
            <a:pathLst>
              <a:path extrusionOk="0" h="5012238" w="3840627">
                <a:moveTo>
                  <a:pt x="3840627" y="0"/>
                </a:moveTo>
                <a:lnTo>
                  <a:pt x="0" y="0"/>
                </a:lnTo>
                <a:lnTo>
                  <a:pt x="0" y="5012238"/>
                </a:lnTo>
                <a:lnTo>
                  <a:pt x="3840627" y="5012238"/>
                </a:lnTo>
                <a:lnTo>
                  <a:pt x="3840627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8" name="Google Shape;198;p16"/>
          <p:cNvSpPr/>
          <p:nvPr/>
        </p:nvSpPr>
        <p:spPr>
          <a:xfrm>
            <a:off x="-641353" y="-381702"/>
            <a:ext cx="1920314" cy="2506119"/>
          </a:xfrm>
          <a:custGeom>
            <a:rect b="b" l="l" r="r" t="t"/>
            <a:pathLst>
              <a:path extrusionOk="0" h="5012238" w="3840627">
                <a:moveTo>
                  <a:pt x="0" y="0"/>
                </a:moveTo>
                <a:lnTo>
                  <a:pt x="3840627" y="0"/>
                </a:lnTo>
                <a:lnTo>
                  <a:pt x="3840627" y="5012238"/>
                </a:lnTo>
                <a:lnTo>
                  <a:pt x="0" y="50122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99" name="Google Shape;199;p16"/>
          <p:cNvGrpSpPr/>
          <p:nvPr/>
        </p:nvGrpSpPr>
        <p:grpSpPr>
          <a:xfrm>
            <a:off x="-249802" y="4808275"/>
            <a:ext cx="9746140" cy="580956"/>
            <a:chOff x="0" y="-57150"/>
            <a:chExt cx="5133600" cy="306008"/>
          </a:xfrm>
        </p:grpSpPr>
        <p:sp>
          <p:nvSpPr>
            <p:cNvPr id="200" name="Google Shape;200;p16"/>
            <p:cNvSpPr/>
            <p:nvPr/>
          </p:nvSpPr>
          <p:spPr>
            <a:xfrm>
              <a:off x="0" y="0"/>
              <a:ext cx="5133514" cy="248858"/>
            </a:xfrm>
            <a:custGeom>
              <a:rect b="b" l="l" r="r" t="t"/>
              <a:pathLst>
                <a:path extrusionOk="0" h="248858" w="5133514">
                  <a:moveTo>
                    <a:pt x="0" y="0"/>
                  </a:moveTo>
                  <a:lnTo>
                    <a:pt x="5133514" y="0"/>
                  </a:lnTo>
                  <a:lnTo>
                    <a:pt x="5133514" y="248858"/>
                  </a:lnTo>
                  <a:lnTo>
                    <a:pt x="0" y="248858"/>
                  </a:lnTo>
                  <a:close/>
                </a:path>
              </a:pathLst>
            </a:custGeom>
            <a:solidFill>
              <a:srgbClr val="023088"/>
            </a:solidFill>
            <a:ln>
              <a:noFill/>
            </a:ln>
          </p:spPr>
        </p:sp>
        <p:sp>
          <p:nvSpPr>
            <p:cNvPr id="201" name="Google Shape;201;p16"/>
            <p:cNvSpPr txBox="1"/>
            <p:nvPr/>
          </p:nvSpPr>
          <p:spPr>
            <a:xfrm>
              <a:off x="0" y="-57150"/>
              <a:ext cx="5133600" cy="30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2" name="Google Shape;202;p16"/>
          <p:cNvSpPr/>
          <p:nvPr/>
        </p:nvSpPr>
        <p:spPr>
          <a:xfrm>
            <a:off x="4123689" y="1754942"/>
            <a:ext cx="984744" cy="947817"/>
          </a:xfrm>
          <a:custGeom>
            <a:rect b="b" l="l" r="r" t="t"/>
            <a:pathLst>
              <a:path extrusionOk="0" h="1895633" w="1969488">
                <a:moveTo>
                  <a:pt x="0" y="0"/>
                </a:moveTo>
                <a:lnTo>
                  <a:pt x="1969489" y="0"/>
                </a:lnTo>
                <a:lnTo>
                  <a:pt x="1969489" y="1895632"/>
                </a:lnTo>
                <a:lnTo>
                  <a:pt x="0" y="18956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3" name="Google Shape;203;p16"/>
          <p:cNvSpPr/>
          <p:nvPr/>
        </p:nvSpPr>
        <p:spPr>
          <a:xfrm>
            <a:off x="4043371" y="3335255"/>
            <a:ext cx="1145381" cy="897692"/>
          </a:xfrm>
          <a:custGeom>
            <a:rect b="b" l="l" r="r" t="t"/>
            <a:pathLst>
              <a:path extrusionOk="0" h="1795384" w="2290761">
                <a:moveTo>
                  <a:pt x="0" y="0"/>
                </a:moveTo>
                <a:lnTo>
                  <a:pt x="2290761" y="0"/>
                </a:lnTo>
                <a:lnTo>
                  <a:pt x="2290761" y="1795384"/>
                </a:lnTo>
                <a:lnTo>
                  <a:pt x="0" y="17953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4" name="Google Shape;204;p16"/>
          <p:cNvSpPr txBox="1"/>
          <p:nvPr/>
        </p:nvSpPr>
        <p:spPr>
          <a:xfrm>
            <a:off x="2460697" y="509588"/>
            <a:ext cx="4222800" cy="7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300" u="none" cap="none" strike="noStrike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NEXT STEPS</a:t>
            </a:r>
            <a:endParaRPr sz="700"/>
          </a:p>
          <a:p>
            <a:pPr indent="0" lvl="0" marL="0" marR="0" rtl="0" algn="ctr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300" u="none" cap="none" strike="noStrike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OR MORE PROCESS</a:t>
            </a:r>
            <a:endParaRPr sz="700"/>
          </a:p>
        </p:txBody>
      </p:sp>
      <p:sp>
        <p:nvSpPr>
          <p:cNvPr id="205" name="Google Shape;205;p16"/>
          <p:cNvSpPr txBox="1"/>
          <p:nvPr/>
        </p:nvSpPr>
        <p:spPr>
          <a:xfrm>
            <a:off x="1076859" y="3662450"/>
            <a:ext cx="2767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STEP </a:t>
            </a:r>
            <a:r>
              <a:rPr b="1" lang="en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TWO</a:t>
            </a:r>
            <a:endParaRPr sz="700"/>
          </a:p>
        </p:txBody>
      </p:sp>
      <p:sp>
        <p:nvSpPr>
          <p:cNvPr id="206" name="Google Shape;206;p16"/>
          <p:cNvSpPr txBox="1"/>
          <p:nvPr/>
        </p:nvSpPr>
        <p:spPr>
          <a:xfrm>
            <a:off x="5692386" y="3687779"/>
            <a:ext cx="2334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REVIEW DATA</a:t>
            </a:r>
            <a:endParaRPr sz="700"/>
          </a:p>
        </p:txBody>
      </p:sp>
      <p:grpSp>
        <p:nvGrpSpPr>
          <p:cNvPr id="207" name="Google Shape;207;p16"/>
          <p:cNvGrpSpPr/>
          <p:nvPr/>
        </p:nvGrpSpPr>
        <p:grpSpPr>
          <a:xfrm>
            <a:off x="8596313" y="4538663"/>
            <a:ext cx="444917" cy="444917"/>
            <a:chOff x="0" y="0"/>
            <a:chExt cx="1186444" cy="1186444"/>
          </a:xfrm>
        </p:grpSpPr>
        <p:grpSp>
          <p:nvGrpSpPr>
            <p:cNvPr id="208" name="Google Shape;208;p16"/>
            <p:cNvGrpSpPr/>
            <p:nvPr/>
          </p:nvGrpSpPr>
          <p:grpSpPr>
            <a:xfrm>
              <a:off x="0" y="0"/>
              <a:ext cx="1186444" cy="1186444"/>
              <a:chOff x="0" y="0"/>
              <a:chExt cx="812800" cy="812800"/>
            </a:xfrm>
          </p:grpSpPr>
          <p:sp>
            <p:nvSpPr>
              <p:cNvPr id="209" name="Google Shape;209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6"/>
              <p:cNvSpPr txBox="1"/>
              <p:nvPr/>
            </p:nvSpPr>
            <p:spPr>
              <a:xfrm>
                <a:off x="76200" y="19050"/>
                <a:ext cx="660300" cy="717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1" name="Google Shape;211;p16"/>
            <p:cNvSpPr/>
            <p:nvPr/>
          </p:nvSpPr>
          <p:spPr>
            <a:xfrm>
              <a:off x="0" y="0"/>
              <a:ext cx="1186426" cy="1186426"/>
            </a:xfrm>
            <a:custGeom>
              <a:rect b="b" l="l" r="r" t="t"/>
              <a:pathLst>
                <a:path extrusionOk="0" h="1186426" w="1186426">
                  <a:moveTo>
                    <a:pt x="0" y="0"/>
                  </a:moveTo>
                  <a:lnTo>
                    <a:pt x="1186426" y="0"/>
                  </a:lnTo>
                  <a:lnTo>
                    <a:pt x="1186426" y="1186426"/>
                  </a:lnTo>
                  <a:lnTo>
                    <a:pt x="0" y="11864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7"/>
          <p:cNvSpPr/>
          <p:nvPr/>
        </p:nvSpPr>
        <p:spPr>
          <a:xfrm>
            <a:off x="0" y="0"/>
            <a:ext cx="9144000" cy="51435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7000"/>
            </a:blip>
            <a:stretch>
              <a:fillRect b="-9259" l="0" r="0" t="-9259"/>
            </a:stretch>
          </a:blipFill>
          <a:ln>
            <a:noFill/>
          </a:ln>
        </p:spPr>
      </p:sp>
      <p:grpSp>
        <p:nvGrpSpPr>
          <p:cNvPr id="217" name="Google Shape;217;p17"/>
          <p:cNvGrpSpPr/>
          <p:nvPr/>
        </p:nvGrpSpPr>
        <p:grpSpPr>
          <a:xfrm>
            <a:off x="626628" y="1752960"/>
            <a:ext cx="3668472" cy="859451"/>
            <a:chOff x="0" y="-57150"/>
            <a:chExt cx="1932300" cy="452700"/>
          </a:xfrm>
        </p:grpSpPr>
        <p:sp>
          <p:nvSpPr>
            <p:cNvPr id="218" name="Google Shape;218;p17"/>
            <p:cNvSpPr/>
            <p:nvPr/>
          </p:nvSpPr>
          <p:spPr>
            <a:xfrm>
              <a:off x="0" y="0"/>
              <a:ext cx="1932189" cy="395401"/>
            </a:xfrm>
            <a:custGeom>
              <a:rect b="b" l="l" r="r" t="t"/>
              <a:pathLst>
                <a:path extrusionOk="0" h="395401" w="1932189">
                  <a:moveTo>
                    <a:pt x="105529" y="0"/>
                  </a:moveTo>
                  <a:lnTo>
                    <a:pt x="1826659" y="0"/>
                  </a:lnTo>
                  <a:cubicBezTo>
                    <a:pt x="1854647" y="0"/>
                    <a:pt x="1881489" y="11118"/>
                    <a:pt x="1901280" y="30909"/>
                  </a:cubicBezTo>
                  <a:cubicBezTo>
                    <a:pt x="1921070" y="50699"/>
                    <a:pt x="1932189" y="77541"/>
                    <a:pt x="1932189" y="105529"/>
                  </a:cubicBezTo>
                  <a:lnTo>
                    <a:pt x="1932189" y="289872"/>
                  </a:lnTo>
                  <a:cubicBezTo>
                    <a:pt x="1932189" y="317860"/>
                    <a:pt x="1921070" y="344701"/>
                    <a:pt x="1901280" y="364492"/>
                  </a:cubicBezTo>
                  <a:cubicBezTo>
                    <a:pt x="1881489" y="384283"/>
                    <a:pt x="1854647" y="395401"/>
                    <a:pt x="1826659" y="395401"/>
                  </a:cubicBezTo>
                  <a:lnTo>
                    <a:pt x="105529" y="395401"/>
                  </a:lnTo>
                  <a:cubicBezTo>
                    <a:pt x="77541" y="395401"/>
                    <a:pt x="50699" y="384283"/>
                    <a:pt x="30909" y="364492"/>
                  </a:cubicBezTo>
                  <a:cubicBezTo>
                    <a:pt x="11118" y="344701"/>
                    <a:pt x="0" y="317860"/>
                    <a:pt x="0" y="289872"/>
                  </a:cubicBezTo>
                  <a:lnTo>
                    <a:pt x="0" y="105529"/>
                  </a:lnTo>
                  <a:cubicBezTo>
                    <a:pt x="0" y="77541"/>
                    <a:pt x="11118" y="50699"/>
                    <a:pt x="30909" y="30909"/>
                  </a:cubicBezTo>
                  <a:cubicBezTo>
                    <a:pt x="50699" y="11118"/>
                    <a:pt x="77541" y="0"/>
                    <a:pt x="105529" y="0"/>
                  </a:cubicBezTo>
                  <a:close/>
                </a:path>
              </a:pathLst>
            </a:custGeom>
            <a:solidFill>
              <a:srgbClr val="BB0B2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7"/>
            <p:cNvSpPr txBox="1"/>
            <p:nvPr/>
          </p:nvSpPr>
          <p:spPr>
            <a:xfrm>
              <a:off x="0" y="-57150"/>
              <a:ext cx="1932300" cy="45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0" name="Google Shape;220;p17"/>
          <p:cNvGrpSpPr/>
          <p:nvPr/>
        </p:nvGrpSpPr>
        <p:grpSpPr>
          <a:xfrm>
            <a:off x="626628" y="3373804"/>
            <a:ext cx="3668472" cy="859451"/>
            <a:chOff x="0" y="-57150"/>
            <a:chExt cx="1932300" cy="452700"/>
          </a:xfrm>
        </p:grpSpPr>
        <p:sp>
          <p:nvSpPr>
            <p:cNvPr id="221" name="Google Shape;221;p17"/>
            <p:cNvSpPr/>
            <p:nvPr/>
          </p:nvSpPr>
          <p:spPr>
            <a:xfrm>
              <a:off x="0" y="0"/>
              <a:ext cx="1932189" cy="395401"/>
            </a:xfrm>
            <a:custGeom>
              <a:rect b="b" l="l" r="r" t="t"/>
              <a:pathLst>
                <a:path extrusionOk="0" h="395401" w="1932189">
                  <a:moveTo>
                    <a:pt x="105529" y="0"/>
                  </a:moveTo>
                  <a:lnTo>
                    <a:pt x="1826659" y="0"/>
                  </a:lnTo>
                  <a:cubicBezTo>
                    <a:pt x="1854647" y="0"/>
                    <a:pt x="1881489" y="11118"/>
                    <a:pt x="1901280" y="30909"/>
                  </a:cubicBezTo>
                  <a:cubicBezTo>
                    <a:pt x="1921070" y="50699"/>
                    <a:pt x="1932189" y="77541"/>
                    <a:pt x="1932189" y="105529"/>
                  </a:cubicBezTo>
                  <a:lnTo>
                    <a:pt x="1932189" y="289872"/>
                  </a:lnTo>
                  <a:cubicBezTo>
                    <a:pt x="1932189" y="317860"/>
                    <a:pt x="1921070" y="344701"/>
                    <a:pt x="1901280" y="364492"/>
                  </a:cubicBezTo>
                  <a:cubicBezTo>
                    <a:pt x="1881489" y="384283"/>
                    <a:pt x="1854647" y="395401"/>
                    <a:pt x="1826659" y="395401"/>
                  </a:cubicBezTo>
                  <a:lnTo>
                    <a:pt x="105529" y="395401"/>
                  </a:lnTo>
                  <a:cubicBezTo>
                    <a:pt x="77541" y="395401"/>
                    <a:pt x="50699" y="384283"/>
                    <a:pt x="30909" y="364492"/>
                  </a:cubicBezTo>
                  <a:cubicBezTo>
                    <a:pt x="11118" y="344701"/>
                    <a:pt x="0" y="317860"/>
                    <a:pt x="0" y="289872"/>
                  </a:cubicBezTo>
                  <a:lnTo>
                    <a:pt x="0" y="105529"/>
                  </a:lnTo>
                  <a:cubicBezTo>
                    <a:pt x="0" y="77541"/>
                    <a:pt x="11118" y="50699"/>
                    <a:pt x="30909" y="30909"/>
                  </a:cubicBezTo>
                  <a:cubicBezTo>
                    <a:pt x="50699" y="11118"/>
                    <a:pt x="77541" y="0"/>
                    <a:pt x="105529" y="0"/>
                  </a:cubicBezTo>
                  <a:close/>
                </a:path>
              </a:pathLst>
            </a:custGeom>
            <a:solidFill>
              <a:srgbClr val="BB0B2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7"/>
            <p:cNvSpPr txBox="1"/>
            <p:nvPr/>
          </p:nvSpPr>
          <p:spPr>
            <a:xfrm>
              <a:off x="0" y="-57150"/>
              <a:ext cx="1932300" cy="45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3" name="Google Shape;223;p17"/>
          <p:cNvGrpSpPr/>
          <p:nvPr/>
        </p:nvGrpSpPr>
        <p:grpSpPr>
          <a:xfrm>
            <a:off x="4849233" y="1752960"/>
            <a:ext cx="3668472" cy="859451"/>
            <a:chOff x="0" y="-57150"/>
            <a:chExt cx="1932300" cy="452700"/>
          </a:xfrm>
        </p:grpSpPr>
        <p:sp>
          <p:nvSpPr>
            <p:cNvPr id="224" name="Google Shape;224;p17"/>
            <p:cNvSpPr/>
            <p:nvPr/>
          </p:nvSpPr>
          <p:spPr>
            <a:xfrm>
              <a:off x="0" y="0"/>
              <a:ext cx="1932189" cy="395401"/>
            </a:xfrm>
            <a:custGeom>
              <a:rect b="b" l="l" r="r" t="t"/>
              <a:pathLst>
                <a:path extrusionOk="0" h="395401" w="1932189">
                  <a:moveTo>
                    <a:pt x="105529" y="0"/>
                  </a:moveTo>
                  <a:lnTo>
                    <a:pt x="1826659" y="0"/>
                  </a:lnTo>
                  <a:cubicBezTo>
                    <a:pt x="1854647" y="0"/>
                    <a:pt x="1881489" y="11118"/>
                    <a:pt x="1901280" y="30909"/>
                  </a:cubicBezTo>
                  <a:cubicBezTo>
                    <a:pt x="1921070" y="50699"/>
                    <a:pt x="1932189" y="77541"/>
                    <a:pt x="1932189" y="105529"/>
                  </a:cubicBezTo>
                  <a:lnTo>
                    <a:pt x="1932189" y="289872"/>
                  </a:lnTo>
                  <a:cubicBezTo>
                    <a:pt x="1932189" y="317860"/>
                    <a:pt x="1921070" y="344701"/>
                    <a:pt x="1901280" y="364492"/>
                  </a:cubicBezTo>
                  <a:cubicBezTo>
                    <a:pt x="1881489" y="384283"/>
                    <a:pt x="1854647" y="395401"/>
                    <a:pt x="1826659" y="395401"/>
                  </a:cubicBezTo>
                  <a:lnTo>
                    <a:pt x="105529" y="395401"/>
                  </a:lnTo>
                  <a:cubicBezTo>
                    <a:pt x="77541" y="395401"/>
                    <a:pt x="50699" y="384283"/>
                    <a:pt x="30909" y="364492"/>
                  </a:cubicBezTo>
                  <a:cubicBezTo>
                    <a:pt x="11118" y="344701"/>
                    <a:pt x="0" y="317860"/>
                    <a:pt x="0" y="289872"/>
                  </a:cubicBezTo>
                  <a:lnTo>
                    <a:pt x="0" y="105529"/>
                  </a:lnTo>
                  <a:cubicBezTo>
                    <a:pt x="0" y="77541"/>
                    <a:pt x="11118" y="50699"/>
                    <a:pt x="30909" y="30909"/>
                  </a:cubicBezTo>
                  <a:cubicBezTo>
                    <a:pt x="50699" y="11118"/>
                    <a:pt x="77541" y="0"/>
                    <a:pt x="105529" y="0"/>
                  </a:cubicBezTo>
                  <a:close/>
                </a:path>
              </a:pathLst>
            </a:custGeom>
            <a:solidFill>
              <a:srgbClr val="BB0B2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17"/>
            <p:cNvSpPr txBox="1"/>
            <p:nvPr/>
          </p:nvSpPr>
          <p:spPr>
            <a:xfrm>
              <a:off x="0" y="-57150"/>
              <a:ext cx="1932300" cy="45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6" name="Google Shape;226;p17"/>
          <p:cNvGrpSpPr/>
          <p:nvPr/>
        </p:nvGrpSpPr>
        <p:grpSpPr>
          <a:xfrm>
            <a:off x="4849233" y="3373804"/>
            <a:ext cx="3668472" cy="859451"/>
            <a:chOff x="0" y="-57150"/>
            <a:chExt cx="1932300" cy="452700"/>
          </a:xfrm>
        </p:grpSpPr>
        <p:sp>
          <p:nvSpPr>
            <p:cNvPr id="227" name="Google Shape;227;p17"/>
            <p:cNvSpPr/>
            <p:nvPr/>
          </p:nvSpPr>
          <p:spPr>
            <a:xfrm>
              <a:off x="0" y="0"/>
              <a:ext cx="1932189" cy="395401"/>
            </a:xfrm>
            <a:custGeom>
              <a:rect b="b" l="l" r="r" t="t"/>
              <a:pathLst>
                <a:path extrusionOk="0" h="395401" w="1932189">
                  <a:moveTo>
                    <a:pt x="105529" y="0"/>
                  </a:moveTo>
                  <a:lnTo>
                    <a:pt x="1826659" y="0"/>
                  </a:lnTo>
                  <a:cubicBezTo>
                    <a:pt x="1854647" y="0"/>
                    <a:pt x="1881489" y="11118"/>
                    <a:pt x="1901280" y="30909"/>
                  </a:cubicBezTo>
                  <a:cubicBezTo>
                    <a:pt x="1921070" y="50699"/>
                    <a:pt x="1932189" y="77541"/>
                    <a:pt x="1932189" y="105529"/>
                  </a:cubicBezTo>
                  <a:lnTo>
                    <a:pt x="1932189" y="289872"/>
                  </a:lnTo>
                  <a:cubicBezTo>
                    <a:pt x="1932189" y="317860"/>
                    <a:pt x="1921070" y="344701"/>
                    <a:pt x="1901280" y="364492"/>
                  </a:cubicBezTo>
                  <a:cubicBezTo>
                    <a:pt x="1881489" y="384283"/>
                    <a:pt x="1854647" y="395401"/>
                    <a:pt x="1826659" y="395401"/>
                  </a:cubicBezTo>
                  <a:lnTo>
                    <a:pt x="105529" y="395401"/>
                  </a:lnTo>
                  <a:cubicBezTo>
                    <a:pt x="77541" y="395401"/>
                    <a:pt x="50699" y="384283"/>
                    <a:pt x="30909" y="364492"/>
                  </a:cubicBezTo>
                  <a:cubicBezTo>
                    <a:pt x="11118" y="344701"/>
                    <a:pt x="0" y="317860"/>
                    <a:pt x="0" y="289872"/>
                  </a:cubicBezTo>
                  <a:lnTo>
                    <a:pt x="0" y="105529"/>
                  </a:lnTo>
                  <a:cubicBezTo>
                    <a:pt x="0" y="77541"/>
                    <a:pt x="11118" y="50699"/>
                    <a:pt x="30909" y="30909"/>
                  </a:cubicBezTo>
                  <a:cubicBezTo>
                    <a:pt x="50699" y="11118"/>
                    <a:pt x="77541" y="0"/>
                    <a:pt x="105529" y="0"/>
                  </a:cubicBezTo>
                  <a:close/>
                </a:path>
              </a:pathLst>
            </a:custGeom>
            <a:solidFill>
              <a:srgbClr val="BB0B2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7"/>
            <p:cNvSpPr txBox="1"/>
            <p:nvPr/>
          </p:nvSpPr>
          <p:spPr>
            <a:xfrm>
              <a:off x="0" y="-57150"/>
              <a:ext cx="1932300" cy="45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9" name="Google Shape;229;p17"/>
          <p:cNvGrpSpPr/>
          <p:nvPr/>
        </p:nvGrpSpPr>
        <p:grpSpPr>
          <a:xfrm>
            <a:off x="1933141" y="234401"/>
            <a:ext cx="5278020" cy="1137391"/>
            <a:chOff x="0" y="-57150"/>
            <a:chExt cx="2780100" cy="599100"/>
          </a:xfrm>
        </p:grpSpPr>
        <p:sp>
          <p:nvSpPr>
            <p:cNvPr id="230" name="Google Shape;230;p17"/>
            <p:cNvSpPr/>
            <p:nvPr/>
          </p:nvSpPr>
          <p:spPr>
            <a:xfrm>
              <a:off x="0" y="0"/>
              <a:ext cx="2780033" cy="541867"/>
            </a:xfrm>
            <a:custGeom>
              <a:rect b="b" l="l" r="r" t="t"/>
              <a:pathLst>
                <a:path extrusionOk="0" h="541867" w="2780033">
                  <a:moveTo>
                    <a:pt x="67478" y="0"/>
                  </a:moveTo>
                  <a:lnTo>
                    <a:pt x="2712556" y="0"/>
                  </a:lnTo>
                  <a:cubicBezTo>
                    <a:pt x="2730452" y="0"/>
                    <a:pt x="2747615" y="7109"/>
                    <a:pt x="2760270" y="19764"/>
                  </a:cubicBezTo>
                  <a:cubicBezTo>
                    <a:pt x="2772924" y="32418"/>
                    <a:pt x="2780033" y="49581"/>
                    <a:pt x="2780033" y="67478"/>
                  </a:cubicBezTo>
                  <a:lnTo>
                    <a:pt x="2780033" y="474389"/>
                  </a:lnTo>
                  <a:cubicBezTo>
                    <a:pt x="2780033" y="511656"/>
                    <a:pt x="2749822" y="541867"/>
                    <a:pt x="2712556" y="541867"/>
                  </a:cubicBezTo>
                  <a:lnTo>
                    <a:pt x="67478" y="541867"/>
                  </a:lnTo>
                  <a:cubicBezTo>
                    <a:pt x="30211" y="541867"/>
                    <a:pt x="0" y="511656"/>
                    <a:pt x="0" y="474389"/>
                  </a:cubicBezTo>
                  <a:lnTo>
                    <a:pt x="0" y="67478"/>
                  </a:lnTo>
                  <a:cubicBezTo>
                    <a:pt x="0" y="30211"/>
                    <a:pt x="30211" y="0"/>
                    <a:pt x="67478" y="0"/>
                  </a:cubicBezTo>
                  <a:close/>
                </a:path>
              </a:pathLst>
            </a:custGeom>
            <a:solidFill>
              <a:srgbClr val="BB0B2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7"/>
            <p:cNvSpPr txBox="1"/>
            <p:nvPr/>
          </p:nvSpPr>
          <p:spPr>
            <a:xfrm>
              <a:off x="0" y="-57150"/>
              <a:ext cx="2780100" cy="59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2" name="Google Shape;232;p17"/>
          <p:cNvGrpSpPr/>
          <p:nvPr/>
        </p:nvGrpSpPr>
        <p:grpSpPr>
          <a:xfrm>
            <a:off x="3844537" y="1465256"/>
            <a:ext cx="1543101" cy="1543101"/>
            <a:chOff x="0" y="0"/>
            <a:chExt cx="812800" cy="812800"/>
          </a:xfrm>
        </p:grpSpPr>
        <p:sp>
          <p:nvSpPr>
            <p:cNvPr id="233" name="Google Shape;233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B0B2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7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5" name="Google Shape;235;p17"/>
          <p:cNvGrpSpPr/>
          <p:nvPr/>
        </p:nvGrpSpPr>
        <p:grpSpPr>
          <a:xfrm>
            <a:off x="3844537" y="3086100"/>
            <a:ext cx="1543101" cy="1543101"/>
            <a:chOff x="0" y="0"/>
            <a:chExt cx="812800" cy="812800"/>
          </a:xfrm>
        </p:grpSpPr>
        <p:sp>
          <p:nvSpPr>
            <p:cNvPr id="236" name="Google Shape;236;p17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B0B2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7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8" name="Google Shape;238;p17"/>
          <p:cNvSpPr txBox="1"/>
          <p:nvPr/>
        </p:nvSpPr>
        <p:spPr>
          <a:xfrm>
            <a:off x="1076859" y="2066918"/>
            <a:ext cx="2767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STEP THREE</a:t>
            </a:r>
            <a:endParaRPr sz="700"/>
          </a:p>
        </p:txBody>
      </p:sp>
      <p:sp>
        <p:nvSpPr>
          <p:cNvPr id="239" name="Google Shape;239;p17"/>
          <p:cNvSpPr txBox="1"/>
          <p:nvPr/>
        </p:nvSpPr>
        <p:spPr>
          <a:xfrm>
            <a:off x="5407648" y="2066925"/>
            <a:ext cx="2969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DISCUSSED OPTIONS</a:t>
            </a:r>
            <a:endParaRPr sz="700"/>
          </a:p>
        </p:txBody>
      </p:sp>
      <p:sp>
        <p:nvSpPr>
          <p:cNvPr id="240" name="Google Shape;240;p17"/>
          <p:cNvSpPr/>
          <p:nvPr/>
        </p:nvSpPr>
        <p:spPr>
          <a:xfrm flipH="1">
            <a:off x="7865039" y="-381702"/>
            <a:ext cx="1920314" cy="2506119"/>
          </a:xfrm>
          <a:custGeom>
            <a:rect b="b" l="l" r="r" t="t"/>
            <a:pathLst>
              <a:path extrusionOk="0" h="5012238" w="3840627">
                <a:moveTo>
                  <a:pt x="3840627" y="0"/>
                </a:moveTo>
                <a:lnTo>
                  <a:pt x="0" y="0"/>
                </a:lnTo>
                <a:lnTo>
                  <a:pt x="0" y="5012238"/>
                </a:lnTo>
                <a:lnTo>
                  <a:pt x="3840627" y="5012238"/>
                </a:lnTo>
                <a:lnTo>
                  <a:pt x="3840627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1" name="Google Shape;241;p17"/>
          <p:cNvSpPr/>
          <p:nvPr/>
        </p:nvSpPr>
        <p:spPr>
          <a:xfrm>
            <a:off x="-641353" y="-381702"/>
            <a:ext cx="1920314" cy="2506119"/>
          </a:xfrm>
          <a:custGeom>
            <a:rect b="b" l="l" r="r" t="t"/>
            <a:pathLst>
              <a:path extrusionOk="0" h="5012238" w="3840627">
                <a:moveTo>
                  <a:pt x="0" y="0"/>
                </a:moveTo>
                <a:lnTo>
                  <a:pt x="3840627" y="0"/>
                </a:lnTo>
                <a:lnTo>
                  <a:pt x="3840627" y="5012238"/>
                </a:lnTo>
                <a:lnTo>
                  <a:pt x="0" y="50122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42" name="Google Shape;242;p17"/>
          <p:cNvGrpSpPr/>
          <p:nvPr/>
        </p:nvGrpSpPr>
        <p:grpSpPr>
          <a:xfrm>
            <a:off x="-249802" y="4808275"/>
            <a:ext cx="9746140" cy="580956"/>
            <a:chOff x="0" y="-57150"/>
            <a:chExt cx="5133600" cy="306008"/>
          </a:xfrm>
        </p:grpSpPr>
        <p:sp>
          <p:nvSpPr>
            <p:cNvPr id="243" name="Google Shape;243;p17"/>
            <p:cNvSpPr/>
            <p:nvPr/>
          </p:nvSpPr>
          <p:spPr>
            <a:xfrm>
              <a:off x="0" y="0"/>
              <a:ext cx="5133514" cy="248858"/>
            </a:xfrm>
            <a:custGeom>
              <a:rect b="b" l="l" r="r" t="t"/>
              <a:pathLst>
                <a:path extrusionOk="0" h="248858" w="5133514">
                  <a:moveTo>
                    <a:pt x="0" y="0"/>
                  </a:moveTo>
                  <a:lnTo>
                    <a:pt x="5133514" y="0"/>
                  </a:lnTo>
                  <a:lnTo>
                    <a:pt x="5133514" y="248858"/>
                  </a:lnTo>
                  <a:lnTo>
                    <a:pt x="0" y="248858"/>
                  </a:lnTo>
                  <a:close/>
                </a:path>
              </a:pathLst>
            </a:custGeom>
            <a:solidFill>
              <a:srgbClr val="023088"/>
            </a:solidFill>
            <a:ln>
              <a:noFill/>
            </a:ln>
          </p:spPr>
        </p:sp>
        <p:sp>
          <p:nvSpPr>
            <p:cNvPr id="244" name="Google Shape;244;p17"/>
            <p:cNvSpPr txBox="1"/>
            <p:nvPr/>
          </p:nvSpPr>
          <p:spPr>
            <a:xfrm>
              <a:off x="0" y="-57150"/>
              <a:ext cx="5133600" cy="30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5" name="Google Shape;245;p17"/>
          <p:cNvSpPr txBox="1"/>
          <p:nvPr/>
        </p:nvSpPr>
        <p:spPr>
          <a:xfrm>
            <a:off x="2460697" y="509588"/>
            <a:ext cx="4222800" cy="7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300" u="none" cap="none" strike="noStrike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NEXT STEPS</a:t>
            </a:r>
            <a:endParaRPr sz="700"/>
          </a:p>
          <a:p>
            <a:pPr indent="0" lvl="0" marL="0" marR="0" rtl="0" algn="ctr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300" u="none" cap="none" strike="noStrike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OR MORE PROCESS</a:t>
            </a:r>
            <a:endParaRPr sz="700"/>
          </a:p>
        </p:txBody>
      </p:sp>
      <p:sp>
        <p:nvSpPr>
          <p:cNvPr id="246" name="Google Shape;246;p17"/>
          <p:cNvSpPr txBox="1"/>
          <p:nvPr/>
        </p:nvSpPr>
        <p:spPr>
          <a:xfrm>
            <a:off x="1076859" y="3662450"/>
            <a:ext cx="2767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STEP </a:t>
            </a:r>
            <a:r>
              <a:rPr b="1" lang="en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FOUR</a:t>
            </a:r>
            <a:endParaRPr sz="700"/>
          </a:p>
        </p:txBody>
      </p:sp>
      <p:sp>
        <p:nvSpPr>
          <p:cNvPr id="247" name="Google Shape;247;p17"/>
          <p:cNvSpPr txBox="1"/>
          <p:nvPr/>
        </p:nvSpPr>
        <p:spPr>
          <a:xfrm>
            <a:off x="5331450" y="3687775"/>
            <a:ext cx="3254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CAME TO A CONSENSUS</a:t>
            </a:r>
            <a:endParaRPr sz="700"/>
          </a:p>
        </p:txBody>
      </p:sp>
      <p:grpSp>
        <p:nvGrpSpPr>
          <p:cNvPr id="248" name="Google Shape;248;p17"/>
          <p:cNvGrpSpPr/>
          <p:nvPr/>
        </p:nvGrpSpPr>
        <p:grpSpPr>
          <a:xfrm>
            <a:off x="8596313" y="4538663"/>
            <a:ext cx="444917" cy="444917"/>
            <a:chOff x="0" y="0"/>
            <a:chExt cx="1186444" cy="1186444"/>
          </a:xfrm>
        </p:grpSpPr>
        <p:grpSp>
          <p:nvGrpSpPr>
            <p:cNvPr id="249" name="Google Shape;249;p17"/>
            <p:cNvGrpSpPr/>
            <p:nvPr/>
          </p:nvGrpSpPr>
          <p:grpSpPr>
            <a:xfrm>
              <a:off x="0" y="0"/>
              <a:ext cx="1186444" cy="1186444"/>
              <a:chOff x="0" y="0"/>
              <a:chExt cx="812800" cy="812800"/>
            </a:xfrm>
          </p:grpSpPr>
          <p:sp>
            <p:nvSpPr>
              <p:cNvPr id="250" name="Google Shape;250;p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7"/>
              <p:cNvSpPr txBox="1"/>
              <p:nvPr/>
            </p:nvSpPr>
            <p:spPr>
              <a:xfrm>
                <a:off x="76200" y="19050"/>
                <a:ext cx="660300" cy="717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2" name="Google Shape;252;p17"/>
            <p:cNvSpPr/>
            <p:nvPr/>
          </p:nvSpPr>
          <p:spPr>
            <a:xfrm>
              <a:off x="0" y="0"/>
              <a:ext cx="1186426" cy="1186426"/>
            </a:xfrm>
            <a:custGeom>
              <a:rect b="b" l="l" r="r" t="t"/>
              <a:pathLst>
                <a:path extrusionOk="0" h="1186426" w="1186426">
                  <a:moveTo>
                    <a:pt x="0" y="0"/>
                  </a:moveTo>
                  <a:lnTo>
                    <a:pt x="1186426" y="0"/>
                  </a:lnTo>
                  <a:lnTo>
                    <a:pt x="1186426" y="1186426"/>
                  </a:lnTo>
                  <a:lnTo>
                    <a:pt x="0" y="11864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253" name="Google Shape;253;p17"/>
          <p:cNvSpPr/>
          <p:nvPr/>
        </p:nvSpPr>
        <p:spPr>
          <a:xfrm>
            <a:off x="4230937" y="1807762"/>
            <a:ext cx="790413" cy="842386"/>
          </a:xfrm>
          <a:custGeom>
            <a:rect b="b" l="l" r="r" t="t"/>
            <a:pathLst>
              <a:path extrusionOk="0" h="918132" w="963918">
                <a:moveTo>
                  <a:pt x="0" y="0"/>
                </a:moveTo>
                <a:lnTo>
                  <a:pt x="963919" y="0"/>
                </a:lnTo>
                <a:lnTo>
                  <a:pt x="963919" y="918133"/>
                </a:lnTo>
                <a:lnTo>
                  <a:pt x="0" y="9181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4" name="Google Shape;254;p17"/>
          <p:cNvSpPr/>
          <p:nvPr/>
        </p:nvSpPr>
        <p:spPr>
          <a:xfrm>
            <a:off x="4176963" y="3407919"/>
            <a:ext cx="898344" cy="899468"/>
          </a:xfrm>
          <a:custGeom>
            <a:rect b="b" l="l" r="r" t="t"/>
            <a:pathLst>
              <a:path extrusionOk="0" h="1798936" w="1796688">
                <a:moveTo>
                  <a:pt x="0" y="0"/>
                </a:moveTo>
                <a:lnTo>
                  <a:pt x="1796688" y="0"/>
                </a:lnTo>
                <a:lnTo>
                  <a:pt x="1796688" y="1798936"/>
                </a:lnTo>
                <a:lnTo>
                  <a:pt x="0" y="17989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8"/>
          <p:cNvSpPr/>
          <p:nvPr/>
        </p:nvSpPr>
        <p:spPr>
          <a:xfrm>
            <a:off x="0" y="-159925"/>
            <a:ext cx="9144000" cy="51435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7000"/>
            </a:blip>
            <a:stretch>
              <a:fillRect b="-9259" l="0" r="0" t="-9259"/>
            </a:stretch>
          </a:blipFill>
          <a:ln>
            <a:noFill/>
          </a:ln>
        </p:spPr>
      </p:sp>
      <p:sp>
        <p:nvSpPr>
          <p:cNvPr id="260" name="Google Shape;260;p18"/>
          <p:cNvSpPr/>
          <p:nvPr/>
        </p:nvSpPr>
        <p:spPr>
          <a:xfrm>
            <a:off x="2214980" y="1281026"/>
            <a:ext cx="4712227" cy="459442"/>
          </a:xfrm>
          <a:custGeom>
            <a:rect b="b" l="l" r="r" t="t"/>
            <a:pathLst>
              <a:path extrusionOk="0" h="918884" w="9424454">
                <a:moveTo>
                  <a:pt x="0" y="0"/>
                </a:moveTo>
                <a:lnTo>
                  <a:pt x="9424454" y="0"/>
                </a:lnTo>
                <a:lnTo>
                  <a:pt x="9424454" y="918885"/>
                </a:lnTo>
                <a:lnTo>
                  <a:pt x="0" y="9188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61" name="Google Shape;261;p18"/>
          <p:cNvGrpSpPr/>
          <p:nvPr/>
        </p:nvGrpSpPr>
        <p:grpSpPr>
          <a:xfrm>
            <a:off x="1932688" y="289576"/>
            <a:ext cx="5278020" cy="1068476"/>
            <a:chOff x="0" y="-57150"/>
            <a:chExt cx="2780100" cy="562800"/>
          </a:xfrm>
        </p:grpSpPr>
        <p:sp>
          <p:nvSpPr>
            <p:cNvPr id="262" name="Google Shape;262;p18"/>
            <p:cNvSpPr/>
            <p:nvPr/>
          </p:nvSpPr>
          <p:spPr>
            <a:xfrm>
              <a:off x="0" y="0"/>
              <a:ext cx="2780033" cy="505515"/>
            </a:xfrm>
            <a:custGeom>
              <a:rect b="b" l="l" r="r" t="t"/>
              <a:pathLst>
                <a:path extrusionOk="0" h="505515" w="2780033">
                  <a:moveTo>
                    <a:pt x="67478" y="0"/>
                  </a:moveTo>
                  <a:lnTo>
                    <a:pt x="2712556" y="0"/>
                  </a:lnTo>
                  <a:cubicBezTo>
                    <a:pt x="2730452" y="0"/>
                    <a:pt x="2747615" y="7109"/>
                    <a:pt x="2760270" y="19764"/>
                  </a:cubicBezTo>
                  <a:cubicBezTo>
                    <a:pt x="2772924" y="32418"/>
                    <a:pt x="2780033" y="49581"/>
                    <a:pt x="2780033" y="67478"/>
                  </a:cubicBezTo>
                  <a:lnTo>
                    <a:pt x="2780033" y="438037"/>
                  </a:lnTo>
                  <a:cubicBezTo>
                    <a:pt x="2780033" y="475304"/>
                    <a:pt x="2749822" y="505515"/>
                    <a:pt x="2712556" y="505515"/>
                  </a:cubicBezTo>
                  <a:lnTo>
                    <a:pt x="67478" y="505515"/>
                  </a:lnTo>
                  <a:cubicBezTo>
                    <a:pt x="30211" y="505515"/>
                    <a:pt x="0" y="475304"/>
                    <a:pt x="0" y="438037"/>
                  </a:cubicBezTo>
                  <a:lnTo>
                    <a:pt x="0" y="67478"/>
                  </a:lnTo>
                  <a:cubicBezTo>
                    <a:pt x="0" y="30211"/>
                    <a:pt x="30211" y="0"/>
                    <a:pt x="67478" y="0"/>
                  </a:cubicBezTo>
                  <a:close/>
                </a:path>
              </a:pathLst>
            </a:custGeom>
            <a:solidFill>
              <a:srgbClr val="BB0B2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8"/>
            <p:cNvSpPr txBox="1"/>
            <p:nvPr/>
          </p:nvSpPr>
          <p:spPr>
            <a:xfrm>
              <a:off x="0" y="-57150"/>
              <a:ext cx="2780100" cy="56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4" name="Google Shape;264;p18"/>
          <p:cNvGrpSpPr/>
          <p:nvPr/>
        </p:nvGrpSpPr>
        <p:grpSpPr>
          <a:xfrm>
            <a:off x="1369351" y="1555538"/>
            <a:ext cx="1157265" cy="1068588"/>
            <a:chOff x="0" y="0"/>
            <a:chExt cx="812800" cy="812800"/>
          </a:xfrm>
        </p:grpSpPr>
        <p:sp>
          <p:nvSpPr>
            <p:cNvPr id="265" name="Google Shape;265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3088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8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7" name="Google Shape;267;p18"/>
          <p:cNvGrpSpPr/>
          <p:nvPr/>
        </p:nvGrpSpPr>
        <p:grpSpPr>
          <a:xfrm>
            <a:off x="4176037" y="1476438"/>
            <a:ext cx="1031606" cy="1068588"/>
            <a:chOff x="0" y="0"/>
            <a:chExt cx="812800" cy="812800"/>
          </a:xfrm>
        </p:grpSpPr>
        <p:sp>
          <p:nvSpPr>
            <p:cNvPr id="268" name="Google Shape;268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3088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8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0" name="Google Shape;270;p18"/>
          <p:cNvGrpSpPr/>
          <p:nvPr/>
        </p:nvGrpSpPr>
        <p:grpSpPr>
          <a:xfrm>
            <a:off x="6857050" y="1420301"/>
            <a:ext cx="1031606" cy="1068507"/>
            <a:chOff x="0" y="0"/>
            <a:chExt cx="812800" cy="812800"/>
          </a:xfrm>
        </p:grpSpPr>
        <p:sp>
          <p:nvSpPr>
            <p:cNvPr id="271" name="Google Shape;271;p18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23088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8"/>
            <p:cNvSpPr txBox="1"/>
            <p:nvPr/>
          </p:nvSpPr>
          <p:spPr>
            <a:xfrm>
              <a:off x="76208" y="134555"/>
              <a:ext cx="543600" cy="60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3" name="Google Shape;273;p18"/>
          <p:cNvGrpSpPr/>
          <p:nvPr/>
        </p:nvGrpSpPr>
        <p:grpSpPr>
          <a:xfrm>
            <a:off x="-249802" y="4690067"/>
            <a:ext cx="9746140" cy="666398"/>
            <a:chOff x="0" y="-57150"/>
            <a:chExt cx="5133600" cy="351013"/>
          </a:xfrm>
        </p:grpSpPr>
        <p:sp>
          <p:nvSpPr>
            <p:cNvPr id="274" name="Google Shape;274;p18"/>
            <p:cNvSpPr/>
            <p:nvPr/>
          </p:nvSpPr>
          <p:spPr>
            <a:xfrm>
              <a:off x="0" y="0"/>
              <a:ext cx="5133514" cy="293863"/>
            </a:xfrm>
            <a:custGeom>
              <a:rect b="b" l="l" r="r" t="t"/>
              <a:pathLst>
                <a:path extrusionOk="0" h="293863" w="5133514">
                  <a:moveTo>
                    <a:pt x="0" y="0"/>
                  </a:moveTo>
                  <a:lnTo>
                    <a:pt x="5133514" y="0"/>
                  </a:lnTo>
                  <a:lnTo>
                    <a:pt x="5133514" y="293863"/>
                  </a:lnTo>
                  <a:lnTo>
                    <a:pt x="0" y="293863"/>
                  </a:lnTo>
                  <a:close/>
                </a:path>
              </a:pathLst>
            </a:custGeom>
            <a:solidFill>
              <a:srgbClr val="BB0B2F"/>
            </a:solidFill>
            <a:ln>
              <a:noFill/>
            </a:ln>
          </p:spPr>
        </p:sp>
        <p:sp>
          <p:nvSpPr>
            <p:cNvPr id="275" name="Google Shape;275;p18"/>
            <p:cNvSpPr txBox="1"/>
            <p:nvPr/>
          </p:nvSpPr>
          <p:spPr>
            <a:xfrm>
              <a:off x="0" y="-57150"/>
              <a:ext cx="5133600" cy="35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6" name="Google Shape;276;p18"/>
          <p:cNvSpPr/>
          <p:nvPr/>
        </p:nvSpPr>
        <p:spPr>
          <a:xfrm>
            <a:off x="-641353" y="-381702"/>
            <a:ext cx="1920314" cy="2506119"/>
          </a:xfrm>
          <a:custGeom>
            <a:rect b="b" l="l" r="r" t="t"/>
            <a:pathLst>
              <a:path extrusionOk="0" h="5012238" w="3840627">
                <a:moveTo>
                  <a:pt x="0" y="0"/>
                </a:moveTo>
                <a:lnTo>
                  <a:pt x="3840627" y="0"/>
                </a:lnTo>
                <a:lnTo>
                  <a:pt x="3840627" y="5012238"/>
                </a:lnTo>
                <a:lnTo>
                  <a:pt x="0" y="50122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7" name="Google Shape;277;p18"/>
          <p:cNvSpPr/>
          <p:nvPr/>
        </p:nvSpPr>
        <p:spPr>
          <a:xfrm flipH="1">
            <a:off x="7865039" y="-381702"/>
            <a:ext cx="1920314" cy="2506119"/>
          </a:xfrm>
          <a:custGeom>
            <a:rect b="b" l="l" r="r" t="t"/>
            <a:pathLst>
              <a:path extrusionOk="0" h="5012238" w="3840627">
                <a:moveTo>
                  <a:pt x="3840627" y="0"/>
                </a:moveTo>
                <a:lnTo>
                  <a:pt x="0" y="0"/>
                </a:lnTo>
                <a:lnTo>
                  <a:pt x="0" y="5012238"/>
                </a:lnTo>
                <a:lnTo>
                  <a:pt x="3840627" y="5012238"/>
                </a:lnTo>
                <a:lnTo>
                  <a:pt x="3840627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8" name="Google Shape;278;p18"/>
          <p:cNvSpPr txBox="1"/>
          <p:nvPr/>
        </p:nvSpPr>
        <p:spPr>
          <a:xfrm>
            <a:off x="2654150" y="526684"/>
            <a:ext cx="3701100" cy="3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Coming to Consensus</a:t>
            </a:r>
            <a:endParaRPr sz="700"/>
          </a:p>
        </p:txBody>
      </p:sp>
      <p:sp>
        <p:nvSpPr>
          <p:cNvPr id="279" name="Google Shape;279;p18"/>
          <p:cNvSpPr txBox="1"/>
          <p:nvPr/>
        </p:nvSpPr>
        <p:spPr>
          <a:xfrm>
            <a:off x="601250" y="2668050"/>
            <a:ext cx="2504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oppins"/>
                <a:ea typeface="Poppins"/>
                <a:cs typeface="Poppins"/>
                <a:sym typeface="Poppins"/>
              </a:rPr>
              <a:t>What do we need to solve?</a:t>
            </a:r>
            <a:endParaRPr sz="700"/>
          </a:p>
        </p:txBody>
      </p:sp>
      <p:sp>
        <p:nvSpPr>
          <p:cNvPr id="280" name="Google Shape;280;p18"/>
          <p:cNvSpPr txBox="1"/>
          <p:nvPr/>
        </p:nvSpPr>
        <p:spPr>
          <a:xfrm>
            <a:off x="3526800" y="2566338"/>
            <a:ext cx="23301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oppins"/>
                <a:ea typeface="Poppins"/>
                <a:cs typeface="Poppins"/>
                <a:sym typeface="Poppins"/>
              </a:rPr>
              <a:t>What were our ideas? </a:t>
            </a:r>
            <a:endParaRPr sz="700"/>
          </a:p>
        </p:txBody>
      </p:sp>
      <p:sp>
        <p:nvSpPr>
          <p:cNvPr id="281" name="Google Shape;281;p18"/>
          <p:cNvSpPr txBox="1"/>
          <p:nvPr/>
        </p:nvSpPr>
        <p:spPr>
          <a:xfrm>
            <a:off x="6278351" y="2551063"/>
            <a:ext cx="20139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oppins"/>
                <a:ea typeface="Poppins"/>
                <a:cs typeface="Poppins"/>
                <a:sym typeface="Poppins"/>
              </a:rPr>
              <a:t>How did we agree? </a:t>
            </a:r>
            <a:endParaRPr sz="700"/>
          </a:p>
        </p:txBody>
      </p:sp>
      <p:grpSp>
        <p:nvGrpSpPr>
          <p:cNvPr id="282" name="Google Shape;282;p18"/>
          <p:cNvGrpSpPr/>
          <p:nvPr/>
        </p:nvGrpSpPr>
        <p:grpSpPr>
          <a:xfrm>
            <a:off x="8596313" y="4538663"/>
            <a:ext cx="444917" cy="444917"/>
            <a:chOff x="0" y="0"/>
            <a:chExt cx="1186444" cy="1186444"/>
          </a:xfrm>
        </p:grpSpPr>
        <p:grpSp>
          <p:nvGrpSpPr>
            <p:cNvPr id="283" name="Google Shape;283;p18"/>
            <p:cNvGrpSpPr/>
            <p:nvPr/>
          </p:nvGrpSpPr>
          <p:grpSpPr>
            <a:xfrm>
              <a:off x="0" y="0"/>
              <a:ext cx="1186444" cy="1186444"/>
              <a:chOff x="0" y="0"/>
              <a:chExt cx="812800" cy="812800"/>
            </a:xfrm>
          </p:grpSpPr>
          <p:sp>
            <p:nvSpPr>
              <p:cNvPr id="284" name="Google Shape;284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" name="Google Shape;285;p18"/>
              <p:cNvSpPr txBox="1"/>
              <p:nvPr/>
            </p:nvSpPr>
            <p:spPr>
              <a:xfrm>
                <a:off x="76200" y="19050"/>
                <a:ext cx="660300" cy="717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6" name="Google Shape;286;p18"/>
            <p:cNvSpPr/>
            <p:nvPr/>
          </p:nvSpPr>
          <p:spPr>
            <a:xfrm>
              <a:off x="0" y="0"/>
              <a:ext cx="1186426" cy="1186426"/>
            </a:xfrm>
            <a:custGeom>
              <a:rect b="b" l="l" r="r" t="t"/>
              <a:pathLst>
                <a:path extrusionOk="0" h="1186426" w="1186426">
                  <a:moveTo>
                    <a:pt x="0" y="0"/>
                  </a:moveTo>
                  <a:lnTo>
                    <a:pt x="1186426" y="0"/>
                  </a:lnTo>
                  <a:lnTo>
                    <a:pt x="1186426" y="1186426"/>
                  </a:lnTo>
                  <a:lnTo>
                    <a:pt x="0" y="11864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287" name="Google Shape;287;p18"/>
          <p:cNvSpPr txBox="1"/>
          <p:nvPr/>
        </p:nvSpPr>
        <p:spPr>
          <a:xfrm>
            <a:off x="453950" y="2872938"/>
            <a:ext cx="2798700" cy="10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-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Looked over school data over the past four year 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-"/>
            </a:pPr>
            <a:r>
              <a:rPr lang="en" sz="1600">
                <a:latin typeface="Times New Roman"/>
                <a:ea typeface="Times New Roman"/>
                <a:cs typeface="Times New Roman"/>
                <a:sym typeface="Times New Roman"/>
              </a:rPr>
              <a:t>Reviewed and talked about the struggles we want to see fixed 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8" name="Google Shape;288;p18"/>
          <p:cNvSpPr txBox="1"/>
          <p:nvPr/>
        </p:nvSpPr>
        <p:spPr>
          <a:xfrm>
            <a:off x="3223925" y="2819763"/>
            <a:ext cx="2798700" cy="14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-"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Voted and wrote pros and cons over our </a:t>
            </a: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five</a:t>
            </a: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recurring ideas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-"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Narrowing down solutions and figuring out how that would work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9" name="Google Shape;289;p18"/>
          <p:cNvSpPr txBox="1"/>
          <p:nvPr/>
        </p:nvSpPr>
        <p:spPr>
          <a:xfrm>
            <a:off x="6141188" y="2824500"/>
            <a:ext cx="2330100" cy="14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-"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After narrowing ideas, we voted and agreed on one singular plan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-"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End: fist to five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0" name="Google Shape;290;p18"/>
          <p:cNvSpPr/>
          <p:nvPr/>
        </p:nvSpPr>
        <p:spPr>
          <a:xfrm>
            <a:off x="1497687" y="1694038"/>
            <a:ext cx="900609" cy="791593"/>
          </a:xfrm>
          <a:custGeom>
            <a:rect b="b" l="l" r="r" t="t"/>
            <a:pathLst>
              <a:path extrusionOk="0" h="1809355" w="2170141">
                <a:moveTo>
                  <a:pt x="0" y="0"/>
                </a:moveTo>
                <a:lnTo>
                  <a:pt x="2170142" y="0"/>
                </a:lnTo>
                <a:lnTo>
                  <a:pt x="2170142" y="1809355"/>
                </a:lnTo>
                <a:lnTo>
                  <a:pt x="0" y="18093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1" name="Google Shape;291;p18"/>
          <p:cNvSpPr/>
          <p:nvPr/>
        </p:nvSpPr>
        <p:spPr>
          <a:xfrm>
            <a:off x="4346952" y="1615488"/>
            <a:ext cx="689782" cy="790500"/>
          </a:xfrm>
          <a:custGeom>
            <a:rect b="b" l="l" r="r" t="t"/>
            <a:pathLst>
              <a:path extrusionOk="0" h="1893412" w="1791641">
                <a:moveTo>
                  <a:pt x="0" y="0"/>
                </a:moveTo>
                <a:lnTo>
                  <a:pt x="1791641" y="0"/>
                </a:lnTo>
                <a:lnTo>
                  <a:pt x="1791641" y="1893412"/>
                </a:lnTo>
                <a:lnTo>
                  <a:pt x="0" y="18934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292" name="Google Shape;292;p1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669238" y="1558775"/>
            <a:ext cx="1407226" cy="79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9"/>
          <p:cNvSpPr/>
          <p:nvPr/>
        </p:nvSpPr>
        <p:spPr>
          <a:xfrm>
            <a:off x="0" y="0"/>
            <a:ext cx="9144000" cy="51435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17000"/>
            </a:blip>
            <a:stretch>
              <a:fillRect b="-9259" l="0" r="0" t="-9259"/>
            </a:stretch>
          </a:blipFill>
          <a:ln>
            <a:noFill/>
          </a:ln>
        </p:spPr>
      </p:sp>
      <p:grpSp>
        <p:nvGrpSpPr>
          <p:cNvPr id="298" name="Google Shape;298;p19"/>
          <p:cNvGrpSpPr/>
          <p:nvPr/>
        </p:nvGrpSpPr>
        <p:grpSpPr>
          <a:xfrm>
            <a:off x="-415478" y="347327"/>
            <a:ext cx="4892435" cy="1137391"/>
            <a:chOff x="0" y="-57150"/>
            <a:chExt cx="2577000" cy="599100"/>
          </a:xfrm>
        </p:grpSpPr>
        <p:sp>
          <p:nvSpPr>
            <p:cNvPr id="299" name="Google Shape;299;p19"/>
            <p:cNvSpPr/>
            <p:nvPr/>
          </p:nvSpPr>
          <p:spPr>
            <a:xfrm>
              <a:off x="0" y="0"/>
              <a:ext cx="2576967" cy="541867"/>
            </a:xfrm>
            <a:custGeom>
              <a:rect b="b" l="l" r="r" t="t"/>
              <a:pathLst>
                <a:path extrusionOk="0" h="541867" w="2576967">
                  <a:moveTo>
                    <a:pt x="72795" y="0"/>
                  </a:moveTo>
                  <a:lnTo>
                    <a:pt x="2504172" y="0"/>
                  </a:lnTo>
                  <a:cubicBezTo>
                    <a:pt x="2544376" y="0"/>
                    <a:pt x="2576967" y="32591"/>
                    <a:pt x="2576967" y="72795"/>
                  </a:cubicBezTo>
                  <a:lnTo>
                    <a:pt x="2576967" y="469072"/>
                  </a:lnTo>
                  <a:cubicBezTo>
                    <a:pt x="2576967" y="509275"/>
                    <a:pt x="2544376" y="541867"/>
                    <a:pt x="2504172" y="541867"/>
                  </a:cubicBezTo>
                  <a:lnTo>
                    <a:pt x="72795" y="541867"/>
                  </a:lnTo>
                  <a:cubicBezTo>
                    <a:pt x="32591" y="541867"/>
                    <a:pt x="0" y="509275"/>
                    <a:pt x="0" y="469072"/>
                  </a:cubicBezTo>
                  <a:lnTo>
                    <a:pt x="0" y="72795"/>
                  </a:lnTo>
                  <a:cubicBezTo>
                    <a:pt x="0" y="32591"/>
                    <a:pt x="32591" y="0"/>
                    <a:pt x="72795" y="0"/>
                  </a:cubicBezTo>
                  <a:close/>
                </a:path>
              </a:pathLst>
            </a:custGeom>
            <a:solidFill>
              <a:srgbClr val="BB0B2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9"/>
            <p:cNvSpPr txBox="1"/>
            <p:nvPr/>
          </p:nvSpPr>
          <p:spPr>
            <a:xfrm>
              <a:off x="0" y="-57150"/>
              <a:ext cx="2577000" cy="599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1" name="Google Shape;301;p19"/>
          <p:cNvSpPr txBox="1"/>
          <p:nvPr/>
        </p:nvSpPr>
        <p:spPr>
          <a:xfrm>
            <a:off x="514350" y="629846"/>
            <a:ext cx="37011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Solutions</a:t>
            </a:r>
            <a:endParaRPr sz="700"/>
          </a:p>
        </p:txBody>
      </p:sp>
      <p:sp>
        <p:nvSpPr>
          <p:cNvPr id="302" name="Google Shape;302;p19"/>
          <p:cNvSpPr txBox="1"/>
          <p:nvPr/>
        </p:nvSpPr>
        <p:spPr>
          <a:xfrm>
            <a:off x="514350" y="1689352"/>
            <a:ext cx="3962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Poppins"/>
                <a:ea typeface="Poppins"/>
                <a:cs typeface="Poppins"/>
                <a:sym typeface="Poppins"/>
              </a:rPr>
              <a:t>Solutions</a:t>
            </a:r>
            <a:endParaRPr sz="700"/>
          </a:p>
        </p:txBody>
      </p:sp>
      <p:pic>
        <p:nvPicPr>
          <p:cNvPr id="303" name="Google Shape;30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5850" y="0"/>
            <a:ext cx="2721500" cy="6058295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19"/>
          <p:cNvSpPr/>
          <p:nvPr/>
        </p:nvSpPr>
        <p:spPr>
          <a:xfrm rot="10800000">
            <a:off x="5100580" y="2850192"/>
            <a:ext cx="2720848" cy="2380742"/>
          </a:xfrm>
          <a:custGeom>
            <a:rect b="b" l="l" r="r" t="t"/>
            <a:pathLst>
              <a:path extrusionOk="0" h="711200" w="812800">
                <a:moveTo>
                  <a:pt x="406400" y="711200"/>
                </a:moveTo>
                <a:lnTo>
                  <a:pt x="812800" y="0"/>
                </a:lnTo>
                <a:lnTo>
                  <a:pt x="0" y="0"/>
                </a:lnTo>
                <a:lnTo>
                  <a:pt x="406400" y="711200"/>
                </a:lnTo>
                <a:close/>
              </a:path>
            </a:pathLst>
          </a:custGeom>
          <a:solidFill>
            <a:srgbClr val="023088"/>
          </a:solidFill>
          <a:ln>
            <a:noFill/>
          </a:ln>
        </p:spPr>
      </p:sp>
      <p:grpSp>
        <p:nvGrpSpPr>
          <p:cNvPr id="305" name="Google Shape;305;p19"/>
          <p:cNvGrpSpPr/>
          <p:nvPr/>
        </p:nvGrpSpPr>
        <p:grpSpPr>
          <a:xfrm rot="-1772227">
            <a:off x="6431263" y="1864205"/>
            <a:ext cx="844610" cy="3839893"/>
            <a:chOff x="0" y="-57150"/>
            <a:chExt cx="444900" cy="2022672"/>
          </a:xfrm>
        </p:grpSpPr>
        <p:sp>
          <p:nvSpPr>
            <p:cNvPr id="306" name="Google Shape;306;p19"/>
            <p:cNvSpPr/>
            <p:nvPr/>
          </p:nvSpPr>
          <p:spPr>
            <a:xfrm>
              <a:off x="0" y="0"/>
              <a:ext cx="444781" cy="1965522"/>
            </a:xfrm>
            <a:custGeom>
              <a:rect b="b" l="l" r="r" t="t"/>
              <a:pathLst>
                <a:path extrusionOk="0" h="1965522" w="444781">
                  <a:moveTo>
                    <a:pt x="0" y="0"/>
                  </a:moveTo>
                  <a:lnTo>
                    <a:pt x="444781" y="0"/>
                  </a:lnTo>
                  <a:lnTo>
                    <a:pt x="444781" y="1965522"/>
                  </a:lnTo>
                  <a:lnTo>
                    <a:pt x="0" y="1965522"/>
                  </a:lnTo>
                  <a:close/>
                </a:path>
              </a:pathLst>
            </a:custGeom>
            <a:solidFill>
              <a:srgbClr val="BB0B2F"/>
            </a:solidFill>
            <a:ln>
              <a:noFill/>
            </a:ln>
          </p:spPr>
        </p:sp>
        <p:sp>
          <p:nvSpPr>
            <p:cNvPr id="307" name="Google Shape;307;p19"/>
            <p:cNvSpPr txBox="1"/>
            <p:nvPr/>
          </p:nvSpPr>
          <p:spPr>
            <a:xfrm>
              <a:off x="0" y="-57150"/>
              <a:ext cx="444900" cy="202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8" name="Google Shape;308;p19"/>
          <p:cNvSpPr/>
          <p:nvPr/>
        </p:nvSpPr>
        <p:spPr>
          <a:xfrm rot="3606808">
            <a:off x="5351470" y="3563122"/>
            <a:ext cx="3620694" cy="171240"/>
          </a:xfrm>
          <a:custGeom>
            <a:rect b="b" l="l" r="r" t="t"/>
            <a:pathLst>
              <a:path extrusionOk="0" h="342785" w="7216534">
                <a:moveTo>
                  <a:pt x="0" y="0"/>
                </a:moveTo>
                <a:lnTo>
                  <a:pt x="7216534" y="0"/>
                </a:lnTo>
                <a:lnTo>
                  <a:pt x="7216534" y="342786"/>
                </a:lnTo>
                <a:lnTo>
                  <a:pt x="0" y="3427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55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9" name="Google Shape;309;p19"/>
          <p:cNvSpPr/>
          <p:nvPr/>
        </p:nvSpPr>
        <p:spPr>
          <a:xfrm rot="995886">
            <a:off x="6056666" y="-722121"/>
            <a:ext cx="879519" cy="3365906"/>
          </a:xfrm>
          <a:custGeom>
            <a:rect b="b" l="l" r="r" t="t"/>
            <a:pathLst>
              <a:path extrusionOk="0" h="1772338" w="463116">
                <a:moveTo>
                  <a:pt x="0" y="0"/>
                </a:moveTo>
                <a:lnTo>
                  <a:pt x="463116" y="0"/>
                </a:lnTo>
                <a:lnTo>
                  <a:pt x="463116" y="1772338"/>
                </a:lnTo>
                <a:lnTo>
                  <a:pt x="0" y="1772338"/>
                </a:lnTo>
                <a:close/>
              </a:path>
            </a:pathLst>
          </a:custGeom>
          <a:solidFill>
            <a:srgbClr val="BB0B2F"/>
          </a:solidFill>
          <a:ln>
            <a:noFill/>
          </a:ln>
        </p:spPr>
      </p:sp>
      <p:sp>
        <p:nvSpPr>
          <p:cNvPr id="310" name="Google Shape;310;p19"/>
          <p:cNvSpPr/>
          <p:nvPr/>
        </p:nvSpPr>
        <p:spPr>
          <a:xfrm rot="-4353637">
            <a:off x="5146822" y="721062"/>
            <a:ext cx="3611919" cy="171566"/>
          </a:xfrm>
          <a:custGeom>
            <a:rect b="b" l="l" r="r" t="t"/>
            <a:pathLst>
              <a:path extrusionOk="0" h="342785" w="7216534">
                <a:moveTo>
                  <a:pt x="0" y="0"/>
                </a:moveTo>
                <a:lnTo>
                  <a:pt x="7216534" y="0"/>
                </a:lnTo>
                <a:lnTo>
                  <a:pt x="7216534" y="342785"/>
                </a:lnTo>
                <a:lnTo>
                  <a:pt x="0" y="34278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55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11" name="Google Shape;311;p19"/>
          <p:cNvGrpSpPr/>
          <p:nvPr/>
        </p:nvGrpSpPr>
        <p:grpSpPr>
          <a:xfrm>
            <a:off x="8544463" y="4273763"/>
            <a:ext cx="444917" cy="444917"/>
            <a:chOff x="0" y="0"/>
            <a:chExt cx="1186444" cy="1186444"/>
          </a:xfrm>
        </p:grpSpPr>
        <p:grpSp>
          <p:nvGrpSpPr>
            <p:cNvPr id="312" name="Google Shape;312;p19"/>
            <p:cNvGrpSpPr/>
            <p:nvPr/>
          </p:nvGrpSpPr>
          <p:grpSpPr>
            <a:xfrm>
              <a:off x="0" y="0"/>
              <a:ext cx="1186444" cy="1186444"/>
              <a:chOff x="0" y="0"/>
              <a:chExt cx="812800" cy="812800"/>
            </a:xfrm>
          </p:grpSpPr>
          <p:sp>
            <p:nvSpPr>
              <p:cNvPr id="313" name="Google Shape;313;p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" name="Google Shape;314;p19"/>
              <p:cNvSpPr txBox="1"/>
              <p:nvPr/>
            </p:nvSpPr>
            <p:spPr>
              <a:xfrm>
                <a:off x="76200" y="19050"/>
                <a:ext cx="660300" cy="717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5" name="Google Shape;315;p19"/>
            <p:cNvSpPr/>
            <p:nvPr/>
          </p:nvSpPr>
          <p:spPr>
            <a:xfrm>
              <a:off x="0" y="0"/>
              <a:ext cx="1186426" cy="1186426"/>
            </a:xfrm>
            <a:custGeom>
              <a:rect b="b" l="l" r="r" t="t"/>
              <a:pathLst>
                <a:path extrusionOk="0" h="1186426" w="1186426">
                  <a:moveTo>
                    <a:pt x="0" y="0"/>
                  </a:moveTo>
                  <a:lnTo>
                    <a:pt x="1186426" y="0"/>
                  </a:lnTo>
                  <a:lnTo>
                    <a:pt x="1186426" y="1186426"/>
                  </a:lnTo>
                  <a:lnTo>
                    <a:pt x="0" y="11864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0"/>
          <p:cNvSpPr txBox="1"/>
          <p:nvPr/>
        </p:nvSpPr>
        <p:spPr>
          <a:xfrm>
            <a:off x="208377" y="272410"/>
            <a:ext cx="8727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rgbClr val="02308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Committee </a:t>
            </a:r>
            <a:r>
              <a:rPr b="1" lang="en" sz="4200">
                <a:solidFill>
                  <a:srgbClr val="02308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Recommendation</a:t>
            </a:r>
            <a:r>
              <a:rPr b="1" lang="en" sz="4200">
                <a:solidFill>
                  <a:srgbClr val="02308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endParaRPr sz="700"/>
          </a:p>
        </p:txBody>
      </p:sp>
      <p:graphicFrame>
        <p:nvGraphicFramePr>
          <p:cNvPr id="321" name="Google Shape;321;p20"/>
          <p:cNvGraphicFramePr/>
          <p:nvPr/>
        </p:nvGraphicFramePr>
        <p:xfrm>
          <a:off x="476250" y="1623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{DE9BD5C8-98D1-4A33-9DFB-72293498F4A7}</a:tableStyleId>
              </a:tblPr>
              <a:tblGrid>
                <a:gridCol w="2730500"/>
                <a:gridCol w="2730500"/>
                <a:gridCol w="2730500"/>
              </a:tblGrid>
              <a:tr h="1905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Key Points </a:t>
                      </a:r>
                      <a:endParaRPr sz="15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45725" marL="45725" anchor="ctr">
                    <a:lnL cap="flat" cmpd="sng" w="38100">
                      <a:solidFill>
                        <a:srgbClr val="02308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2308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2308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2308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0B2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chemeClr val="lt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Changes </a:t>
                      </a:r>
                      <a:endParaRPr sz="1500">
                        <a:solidFill>
                          <a:schemeClr val="lt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45725" marL="45725" anchor="ctr">
                    <a:lnL cap="flat" cmpd="sng" w="38100">
                      <a:solidFill>
                        <a:srgbClr val="02308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2308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2308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2308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0B2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Restructure Fridays </a:t>
                      </a:r>
                      <a:endParaRPr sz="13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45725" marL="45725" anchor="ctr">
                    <a:lnL cap="flat" cmpd="sng" w="38100">
                      <a:solidFill>
                        <a:srgbClr val="02308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2308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2308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2308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Poppins"/>
                        <a:buAutoNum type="arabicPeriod"/>
                      </a:pPr>
                      <a:r>
                        <a:rPr lang="en" sz="1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Overwhelming data suggested groups </a:t>
                      </a:r>
                      <a:r>
                        <a:rPr lang="en" sz="1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approved</a:t>
                      </a:r>
                      <a:r>
                        <a:rPr lang="en" sz="1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of </a:t>
                      </a:r>
                      <a:r>
                        <a:rPr lang="en" sz="1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restructuring</a:t>
                      </a:r>
                      <a:r>
                        <a:rPr lang="en" sz="1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fridays </a:t>
                      </a:r>
                      <a:endParaRPr sz="1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45725" marL="45725" anchor="ctr">
                    <a:lnL cap="flat" cmpd="sng" w="38100">
                      <a:solidFill>
                        <a:srgbClr val="02308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2308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2308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2308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Poppins"/>
                        <a:buAutoNum type="arabicPeriod"/>
                      </a:pPr>
                      <a:r>
                        <a:rPr lang="en" sz="1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Fridays required for all students, but structure is different than current schedule</a:t>
                      </a:r>
                      <a:endParaRPr sz="1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45725" marL="45725" anchor="ctr">
                    <a:lnL cap="flat" cmpd="sng" w="38100">
                      <a:solidFill>
                        <a:srgbClr val="02308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2308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2308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2308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Enrichment and Interventions </a:t>
                      </a:r>
                      <a:endParaRPr sz="13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45725" marL="45725" anchor="ctr">
                    <a:lnL cap="flat" cmpd="sng" w="38100">
                      <a:solidFill>
                        <a:srgbClr val="02308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2308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2308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2308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Poppins"/>
                        <a:buAutoNum type="arabicPeriod"/>
                      </a:pPr>
                      <a:r>
                        <a:rPr lang="en" sz="1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Should have enrichment for everyone</a:t>
                      </a:r>
                      <a:endParaRPr sz="1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Poppins"/>
                        <a:buAutoNum type="arabicPeriod"/>
                      </a:pPr>
                      <a:r>
                        <a:rPr lang="en" sz="1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Should</a:t>
                      </a:r>
                      <a:r>
                        <a:rPr lang="en" sz="1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have intervention options for some needed </a:t>
                      </a:r>
                      <a:endParaRPr sz="1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45725" marL="45725" anchor="ctr">
                    <a:lnL cap="flat" cmpd="sng" w="38100">
                      <a:solidFill>
                        <a:srgbClr val="02308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2308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2308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2308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Poppins"/>
                        <a:buAutoNum type="arabicPeriod"/>
                      </a:pPr>
                      <a:r>
                        <a:rPr lang="en" sz="1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Include required core classes for </a:t>
                      </a:r>
                      <a:r>
                        <a:rPr lang="en" sz="1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students struggling</a:t>
                      </a:r>
                      <a:endParaRPr sz="1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Poppins"/>
                        <a:buAutoNum type="arabicPeriod"/>
                      </a:pPr>
                      <a:r>
                        <a:rPr lang="en" sz="1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Include various enrichment opportunities that includes student voice</a:t>
                      </a:r>
                      <a:endParaRPr sz="1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45725" marL="45725" anchor="ctr">
                    <a:lnL cap="flat" cmpd="sng" w="38100">
                      <a:solidFill>
                        <a:srgbClr val="02308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2308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2308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2308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Add Hours </a:t>
                      </a:r>
                      <a:endParaRPr sz="13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45725" marL="45725" anchor="ctr">
                    <a:lnL cap="flat" cmpd="sng" w="38100">
                      <a:solidFill>
                        <a:srgbClr val="02308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2308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2308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2308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Poppins"/>
                        <a:buAutoNum type="arabicPeriod"/>
                      </a:pPr>
                      <a:r>
                        <a:rPr lang="en" sz="1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All students will have more hours of instructional time each week</a:t>
                      </a:r>
                      <a:endParaRPr sz="1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45725" marL="45725" anchor="ctr">
                    <a:lnL cap="flat" cmpd="sng" w="38100">
                      <a:solidFill>
                        <a:srgbClr val="02308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2308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2308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2308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Poppins"/>
                        <a:buAutoNum type="arabicPeriod"/>
                      </a:pPr>
                      <a:r>
                        <a:rPr lang="en" sz="1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Increase days when possible, require Fridays for all students </a:t>
                      </a:r>
                      <a:endParaRPr sz="1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45725" marL="45725" anchor="ctr">
                    <a:lnL cap="flat" cmpd="sng" w="38100">
                      <a:solidFill>
                        <a:srgbClr val="02308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2308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2308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2308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Flexibility</a:t>
                      </a:r>
                      <a:r>
                        <a:rPr lang="en" sz="13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</a:t>
                      </a:r>
                      <a:endParaRPr sz="13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45725" marL="45725" anchor="ctr">
                    <a:lnL cap="flat" cmpd="sng" w="38100">
                      <a:solidFill>
                        <a:srgbClr val="02308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2308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2308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2308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Poppins"/>
                        <a:buAutoNum type="arabicPeriod"/>
                      </a:pPr>
                      <a:r>
                        <a:rPr lang="en" sz="1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Should offer </a:t>
                      </a:r>
                      <a:r>
                        <a:rPr lang="en" sz="1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flexibility</a:t>
                      </a:r>
                      <a:r>
                        <a:rPr lang="en" sz="1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for students who have jobs or take college courses</a:t>
                      </a:r>
                      <a:endParaRPr sz="1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45725" marL="45725" anchor="ctr">
                    <a:lnL cap="flat" cmpd="sng" w="38100">
                      <a:solidFill>
                        <a:srgbClr val="02308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2308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2308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2308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Font typeface="Poppins"/>
                        <a:buAutoNum type="arabicPeriod"/>
                      </a:pPr>
                      <a:r>
                        <a:rPr lang="en" sz="1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Provide credit and hours for work </a:t>
                      </a:r>
                      <a:r>
                        <a:rPr lang="en" sz="1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student</a:t>
                      </a:r>
                      <a:r>
                        <a:rPr lang="en" sz="1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and college </a:t>
                      </a:r>
                      <a:endParaRPr sz="1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45725" marB="45725" marR="45725" marL="45725" anchor="ctr">
                    <a:lnL cap="flat" cmpd="sng" w="38100">
                      <a:solidFill>
                        <a:srgbClr val="02308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2308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2308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2308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22" name="Google Shape;322;p20"/>
          <p:cNvSpPr txBox="1"/>
          <p:nvPr/>
        </p:nvSpPr>
        <p:spPr>
          <a:xfrm>
            <a:off x="476250" y="1038513"/>
            <a:ext cx="8029800" cy="3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BB0B2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Increasing Instructional Time </a:t>
            </a:r>
            <a:r>
              <a:rPr b="1" lang="en" sz="2300">
                <a:solidFill>
                  <a:srgbClr val="BB0B2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Committee</a:t>
            </a:r>
            <a:endParaRPr sz="700">
              <a:solidFill>
                <a:srgbClr val="BB0B2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" name="Google Shape;327;p21"/>
          <p:cNvGrpSpPr/>
          <p:nvPr/>
        </p:nvGrpSpPr>
        <p:grpSpPr>
          <a:xfrm rot="-1801179">
            <a:off x="3945197" y="1051701"/>
            <a:ext cx="801915" cy="4885089"/>
            <a:chOff x="0" y="-57150"/>
            <a:chExt cx="422400" cy="2573100"/>
          </a:xfrm>
        </p:grpSpPr>
        <p:sp>
          <p:nvSpPr>
            <p:cNvPr id="328" name="Google Shape;328;p21"/>
            <p:cNvSpPr/>
            <p:nvPr/>
          </p:nvSpPr>
          <p:spPr>
            <a:xfrm>
              <a:off x="0" y="0"/>
              <a:ext cx="422348" cy="2515808"/>
            </a:xfrm>
            <a:custGeom>
              <a:rect b="b" l="l" r="r" t="t"/>
              <a:pathLst>
                <a:path extrusionOk="0" h="2515808" w="422348">
                  <a:moveTo>
                    <a:pt x="0" y="0"/>
                  </a:moveTo>
                  <a:lnTo>
                    <a:pt x="422348" y="0"/>
                  </a:lnTo>
                  <a:lnTo>
                    <a:pt x="422348" y="2515808"/>
                  </a:lnTo>
                  <a:lnTo>
                    <a:pt x="0" y="2515808"/>
                  </a:lnTo>
                  <a:close/>
                </a:path>
              </a:pathLst>
            </a:custGeom>
            <a:solidFill>
              <a:srgbClr val="BB0B2F"/>
            </a:solidFill>
            <a:ln>
              <a:noFill/>
            </a:ln>
          </p:spPr>
        </p:sp>
        <p:sp>
          <p:nvSpPr>
            <p:cNvPr id="329" name="Google Shape;329;p21"/>
            <p:cNvSpPr txBox="1"/>
            <p:nvPr/>
          </p:nvSpPr>
          <p:spPr>
            <a:xfrm>
              <a:off x="0" y="-57150"/>
              <a:ext cx="422400" cy="257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0" name="Google Shape;330;p21"/>
          <p:cNvGrpSpPr/>
          <p:nvPr/>
        </p:nvGrpSpPr>
        <p:grpSpPr>
          <a:xfrm rot="-1801179">
            <a:off x="8619731" y="-2185819"/>
            <a:ext cx="801915" cy="4885089"/>
            <a:chOff x="0" y="-57150"/>
            <a:chExt cx="422400" cy="2573100"/>
          </a:xfrm>
        </p:grpSpPr>
        <p:sp>
          <p:nvSpPr>
            <p:cNvPr id="331" name="Google Shape;331;p21"/>
            <p:cNvSpPr/>
            <p:nvPr/>
          </p:nvSpPr>
          <p:spPr>
            <a:xfrm>
              <a:off x="0" y="0"/>
              <a:ext cx="422348" cy="2515808"/>
            </a:xfrm>
            <a:custGeom>
              <a:rect b="b" l="l" r="r" t="t"/>
              <a:pathLst>
                <a:path extrusionOk="0" h="2515808" w="422348">
                  <a:moveTo>
                    <a:pt x="0" y="0"/>
                  </a:moveTo>
                  <a:lnTo>
                    <a:pt x="422348" y="0"/>
                  </a:lnTo>
                  <a:lnTo>
                    <a:pt x="422348" y="2515808"/>
                  </a:lnTo>
                  <a:lnTo>
                    <a:pt x="0" y="2515808"/>
                  </a:lnTo>
                  <a:close/>
                </a:path>
              </a:pathLst>
            </a:custGeom>
            <a:solidFill>
              <a:srgbClr val="BB0B2F"/>
            </a:solidFill>
            <a:ln>
              <a:noFill/>
            </a:ln>
          </p:spPr>
        </p:sp>
        <p:sp>
          <p:nvSpPr>
            <p:cNvPr id="332" name="Google Shape;332;p21"/>
            <p:cNvSpPr txBox="1"/>
            <p:nvPr/>
          </p:nvSpPr>
          <p:spPr>
            <a:xfrm>
              <a:off x="0" y="-57150"/>
              <a:ext cx="422400" cy="257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3" name="Google Shape;333;p21"/>
          <p:cNvGrpSpPr/>
          <p:nvPr/>
        </p:nvGrpSpPr>
        <p:grpSpPr>
          <a:xfrm rot="1323194">
            <a:off x="-51923" y="-1651262"/>
            <a:ext cx="4664656" cy="7366990"/>
            <a:chOff x="0" y="-57150"/>
            <a:chExt cx="640025" cy="1010805"/>
          </a:xfrm>
        </p:grpSpPr>
        <p:sp>
          <p:nvSpPr>
            <p:cNvPr id="334" name="Google Shape;334;p21"/>
            <p:cNvSpPr/>
            <p:nvPr/>
          </p:nvSpPr>
          <p:spPr>
            <a:xfrm>
              <a:off x="0" y="0"/>
              <a:ext cx="640025" cy="953655"/>
            </a:xfrm>
            <a:custGeom>
              <a:rect b="b" l="l" r="r" t="t"/>
              <a:pathLst>
                <a:path extrusionOk="0" h="953655" w="640025">
                  <a:moveTo>
                    <a:pt x="203200" y="0"/>
                  </a:moveTo>
                  <a:lnTo>
                    <a:pt x="640025" y="0"/>
                  </a:lnTo>
                  <a:lnTo>
                    <a:pt x="436825" y="953655"/>
                  </a:lnTo>
                  <a:lnTo>
                    <a:pt x="0" y="95365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23088"/>
            </a:solidFill>
            <a:ln>
              <a:noFill/>
            </a:ln>
          </p:spPr>
        </p:sp>
        <p:sp>
          <p:nvSpPr>
            <p:cNvPr id="335" name="Google Shape;335;p21"/>
            <p:cNvSpPr txBox="1"/>
            <p:nvPr/>
          </p:nvSpPr>
          <p:spPr>
            <a:xfrm>
              <a:off x="101600" y="-57150"/>
              <a:ext cx="436800" cy="101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6" name="Google Shape;336;p21"/>
          <p:cNvSpPr/>
          <p:nvPr/>
        </p:nvSpPr>
        <p:spPr>
          <a:xfrm rot="-7225311">
            <a:off x="-246905" y="2431603"/>
            <a:ext cx="8093461" cy="384439"/>
          </a:xfrm>
          <a:custGeom>
            <a:rect b="b" l="l" r="r" t="t"/>
            <a:pathLst>
              <a:path extrusionOk="0" h="770953" w="16230600">
                <a:moveTo>
                  <a:pt x="0" y="0"/>
                </a:moveTo>
                <a:lnTo>
                  <a:pt x="16230600" y="0"/>
                </a:lnTo>
                <a:lnTo>
                  <a:pt x="16230600" y="770954"/>
                </a:lnTo>
                <a:lnTo>
                  <a:pt x="0" y="7709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52000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7" name="Google Shape;337;p21"/>
          <p:cNvSpPr/>
          <p:nvPr/>
        </p:nvSpPr>
        <p:spPr>
          <a:xfrm>
            <a:off x="0" y="-503686"/>
            <a:ext cx="5563997" cy="5653830"/>
          </a:xfrm>
          <a:custGeom>
            <a:rect b="b" l="l" r="r" t="t"/>
            <a:pathLst>
              <a:path extrusionOk="0" h="5858891" w="5765800">
                <a:moveTo>
                  <a:pt x="0" y="0"/>
                </a:moveTo>
                <a:lnTo>
                  <a:pt x="0" y="5858891"/>
                </a:lnTo>
                <a:lnTo>
                  <a:pt x="5765800" y="5858891"/>
                </a:lnTo>
                <a:lnTo>
                  <a:pt x="223520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44968" r="-7488" t="0"/>
            </a:stretch>
          </a:blipFill>
          <a:ln>
            <a:noFill/>
          </a:ln>
        </p:spPr>
      </p:sp>
      <p:grpSp>
        <p:nvGrpSpPr>
          <p:cNvPr id="338" name="Google Shape;338;p21"/>
          <p:cNvGrpSpPr/>
          <p:nvPr/>
        </p:nvGrpSpPr>
        <p:grpSpPr>
          <a:xfrm rot="-1801179">
            <a:off x="-633424" y="2117166"/>
            <a:ext cx="1030392" cy="4053536"/>
            <a:chOff x="0" y="-57150"/>
            <a:chExt cx="542748" cy="2135100"/>
          </a:xfrm>
        </p:grpSpPr>
        <p:sp>
          <p:nvSpPr>
            <p:cNvPr id="339" name="Google Shape;339;p21"/>
            <p:cNvSpPr/>
            <p:nvPr/>
          </p:nvSpPr>
          <p:spPr>
            <a:xfrm>
              <a:off x="0" y="0"/>
              <a:ext cx="542748" cy="2077860"/>
            </a:xfrm>
            <a:custGeom>
              <a:rect b="b" l="l" r="r" t="t"/>
              <a:pathLst>
                <a:path extrusionOk="0" h="2077860" w="542748">
                  <a:moveTo>
                    <a:pt x="0" y="0"/>
                  </a:moveTo>
                  <a:lnTo>
                    <a:pt x="542748" y="0"/>
                  </a:lnTo>
                  <a:lnTo>
                    <a:pt x="542748" y="2077860"/>
                  </a:lnTo>
                  <a:lnTo>
                    <a:pt x="0" y="2077860"/>
                  </a:lnTo>
                  <a:close/>
                </a:path>
              </a:pathLst>
            </a:custGeom>
            <a:solidFill>
              <a:srgbClr val="023088"/>
            </a:solidFill>
            <a:ln>
              <a:noFill/>
            </a:ln>
          </p:spPr>
        </p:sp>
        <p:sp>
          <p:nvSpPr>
            <p:cNvPr id="340" name="Google Shape;340;p21"/>
            <p:cNvSpPr txBox="1"/>
            <p:nvPr/>
          </p:nvSpPr>
          <p:spPr>
            <a:xfrm>
              <a:off x="0" y="-57150"/>
              <a:ext cx="542700" cy="213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1" name="Google Shape;341;p21"/>
          <p:cNvSpPr/>
          <p:nvPr/>
        </p:nvSpPr>
        <p:spPr>
          <a:xfrm rot="-3125995">
            <a:off x="-2037886" y="1060345"/>
            <a:ext cx="6150032" cy="292127"/>
          </a:xfrm>
          <a:custGeom>
            <a:rect b="b" l="l" r="r" t="t"/>
            <a:pathLst>
              <a:path extrusionOk="0" h="583575" w="12285790">
                <a:moveTo>
                  <a:pt x="0" y="0"/>
                </a:moveTo>
                <a:lnTo>
                  <a:pt x="12285790" y="0"/>
                </a:lnTo>
                <a:lnTo>
                  <a:pt x="12285790" y="583575"/>
                </a:lnTo>
                <a:lnTo>
                  <a:pt x="0" y="5835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5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42" name="Google Shape;342;p21"/>
          <p:cNvGrpSpPr/>
          <p:nvPr/>
        </p:nvGrpSpPr>
        <p:grpSpPr>
          <a:xfrm rot="2252647">
            <a:off x="-519558" y="-1216929"/>
            <a:ext cx="1543110" cy="4031445"/>
            <a:chOff x="0" y="-57150"/>
            <a:chExt cx="812800" cy="2123545"/>
          </a:xfrm>
        </p:grpSpPr>
        <p:sp>
          <p:nvSpPr>
            <p:cNvPr id="343" name="Google Shape;343;p21"/>
            <p:cNvSpPr/>
            <p:nvPr/>
          </p:nvSpPr>
          <p:spPr>
            <a:xfrm>
              <a:off x="0" y="0"/>
              <a:ext cx="812800" cy="2066395"/>
            </a:xfrm>
            <a:custGeom>
              <a:rect b="b" l="l" r="r" t="t"/>
              <a:pathLst>
                <a:path extrusionOk="0" h="2066395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2066395"/>
                  </a:lnTo>
                  <a:lnTo>
                    <a:pt x="0" y="2066395"/>
                  </a:lnTo>
                  <a:close/>
                </a:path>
              </a:pathLst>
            </a:custGeom>
            <a:solidFill>
              <a:srgbClr val="BB0B2F"/>
            </a:solidFill>
            <a:ln>
              <a:noFill/>
            </a:ln>
          </p:spPr>
        </p:sp>
        <p:sp>
          <p:nvSpPr>
            <p:cNvPr id="344" name="Google Shape;344;p21"/>
            <p:cNvSpPr txBox="1"/>
            <p:nvPr/>
          </p:nvSpPr>
          <p:spPr>
            <a:xfrm>
              <a:off x="0" y="-57150"/>
              <a:ext cx="812700" cy="212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5" name="Google Shape;345;p21"/>
          <p:cNvSpPr txBox="1"/>
          <p:nvPr/>
        </p:nvSpPr>
        <p:spPr>
          <a:xfrm>
            <a:off x="5463250" y="2148150"/>
            <a:ext cx="3245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4200" u="none" cap="none" strike="noStrike">
                <a:solidFill>
                  <a:srgbClr val="023088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QUESTIONS?</a:t>
            </a:r>
            <a:endParaRPr sz="700"/>
          </a:p>
        </p:txBody>
      </p:sp>
      <p:grpSp>
        <p:nvGrpSpPr>
          <p:cNvPr id="346" name="Google Shape;346;p21"/>
          <p:cNvGrpSpPr/>
          <p:nvPr/>
        </p:nvGrpSpPr>
        <p:grpSpPr>
          <a:xfrm>
            <a:off x="8596313" y="4538663"/>
            <a:ext cx="444917" cy="444917"/>
            <a:chOff x="0" y="0"/>
            <a:chExt cx="1186444" cy="1186444"/>
          </a:xfrm>
        </p:grpSpPr>
        <p:grpSp>
          <p:nvGrpSpPr>
            <p:cNvPr id="347" name="Google Shape;347;p21"/>
            <p:cNvGrpSpPr/>
            <p:nvPr/>
          </p:nvGrpSpPr>
          <p:grpSpPr>
            <a:xfrm>
              <a:off x="0" y="0"/>
              <a:ext cx="1186444" cy="1186444"/>
              <a:chOff x="0" y="0"/>
              <a:chExt cx="812800" cy="812800"/>
            </a:xfrm>
          </p:grpSpPr>
          <p:sp>
            <p:nvSpPr>
              <p:cNvPr id="348" name="Google Shape;348;p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" name="Google Shape;349;p21"/>
              <p:cNvSpPr txBox="1"/>
              <p:nvPr/>
            </p:nvSpPr>
            <p:spPr>
              <a:xfrm>
                <a:off x="76200" y="19050"/>
                <a:ext cx="660300" cy="717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50" name="Google Shape;350;p21"/>
            <p:cNvSpPr/>
            <p:nvPr/>
          </p:nvSpPr>
          <p:spPr>
            <a:xfrm>
              <a:off x="0" y="0"/>
              <a:ext cx="1186426" cy="1186426"/>
            </a:xfrm>
            <a:custGeom>
              <a:rect b="b" l="l" r="r" t="t"/>
              <a:pathLst>
                <a:path extrusionOk="0" h="1186426" w="1186426">
                  <a:moveTo>
                    <a:pt x="0" y="0"/>
                  </a:moveTo>
                  <a:lnTo>
                    <a:pt x="1186426" y="0"/>
                  </a:lnTo>
                  <a:lnTo>
                    <a:pt x="1186426" y="1186426"/>
                  </a:lnTo>
                  <a:lnTo>
                    <a:pt x="0" y="11864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